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7" r:id="rId2"/>
    <p:sldId id="740" r:id="rId3"/>
    <p:sldId id="422" r:id="rId4"/>
    <p:sldId id="1031" r:id="rId5"/>
    <p:sldId id="1043" r:id="rId6"/>
    <p:sldId id="1044" r:id="rId7"/>
    <p:sldId id="1045" r:id="rId8"/>
    <p:sldId id="741" r:id="rId9"/>
    <p:sldId id="1036" r:id="rId10"/>
    <p:sldId id="1046" r:id="rId11"/>
    <p:sldId id="1048" r:id="rId12"/>
    <p:sldId id="1049" r:id="rId13"/>
    <p:sldId id="1050" r:id="rId14"/>
    <p:sldId id="1051" r:id="rId15"/>
    <p:sldId id="1052" r:id="rId16"/>
    <p:sldId id="922" r:id="rId17"/>
    <p:sldId id="1035" r:id="rId18"/>
    <p:sldId id="1061" r:id="rId19"/>
    <p:sldId id="1064" r:id="rId20"/>
    <p:sldId id="1062" r:id="rId21"/>
    <p:sldId id="737" r:id="rId22"/>
    <p:sldId id="717" r:id="rId23"/>
    <p:sldId id="1053" r:id="rId24"/>
    <p:sldId id="1133" r:id="rId25"/>
    <p:sldId id="1135" r:id="rId26"/>
    <p:sldId id="1168" r:id="rId27"/>
    <p:sldId id="1169" r:id="rId28"/>
    <p:sldId id="1032" r:id="rId29"/>
    <p:sldId id="1054" r:id="rId30"/>
    <p:sldId id="1033" r:id="rId31"/>
    <p:sldId id="1055" r:id="rId32"/>
    <p:sldId id="1056" r:id="rId33"/>
    <p:sldId id="1057" r:id="rId34"/>
    <p:sldId id="1060" r:id="rId35"/>
    <p:sldId id="1065" r:id="rId36"/>
    <p:sldId id="1063" r:id="rId37"/>
    <p:sldId id="706" r:id="rId38"/>
    <p:sldId id="1058" r:id="rId39"/>
    <p:sldId id="704" r:id="rId40"/>
    <p:sldId id="1059" r:id="rId41"/>
    <p:sldId id="593" r:id="rId42"/>
    <p:sldId id="594" r:id="rId43"/>
    <p:sldId id="519" r:id="rId44"/>
    <p:sldId id="623" r:id="rId45"/>
    <p:sldId id="775" r:id="rId4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C8642"/>
    <a:srgbClr val="01A7E2"/>
    <a:srgbClr val="E1E1E1"/>
    <a:srgbClr val="0000FF"/>
    <a:srgbClr val="67C399"/>
    <a:srgbClr val="78C2C8"/>
    <a:srgbClr val="78C5CC"/>
    <a:srgbClr val="EDFAFF"/>
    <a:srgbClr val="F1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AC9F8-DE01-4A42-8C37-49C96E7CD251}" v="37" dt="2020-07-09T16:38:40.464"/>
    <p1510:client id="{76D2A5CF-A48F-4121-928A-8314F80FF5C4}" v="18" dt="2020-07-09T19:45:49.323"/>
    <p1510:client id="{847C746F-D036-47AC-B3EE-849C220E6FCA}" v="92" dt="2020-08-05T17:46:4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3" autoAdjust="0"/>
    <p:restoredTop sz="86434" autoAdjust="0"/>
  </p:normalViewPr>
  <p:slideViewPr>
    <p:cSldViewPr snapToGrid="0">
      <p:cViewPr varScale="1">
        <p:scale>
          <a:sx n="85" d="100"/>
          <a:sy n="85" d="100"/>
        </p:scale>
        <p:origin x="21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notesViewPr>
    <p:cSldViewPr snapToGrid="0">
      <p:cViewPr varScale="1">
        <p:scale>
          <a:sx n="50" d="100"/>
          <a:sy n="50" d="100"/>
        </p:scale>
        <p:origin x="2568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2E3FA-2BAF-4025-9ECE-73F515FD6F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12E0E1-9DFA-493F-9E6E-8913C34E8C6C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A4A01042-2099-4961-B2E1-318E33BD6870}" type="parTrans" cxnId="{631483AE-D933-4CAD-AAF9-266F1C2B7BA9}">
      <dgm:prSet/>
      <dgm:spPr/>
      <dgm:t>
        <a:bodyPr/>
        <a:lstStyle/>
        <a:p>
          <a:endParaRPr lang="en-US"/>
        </a:p>
      </dgm:t>
    </dgm:pt>
    <dgm:pt modelId="{974BFB73-7EFF-4E95-AFD0-D34CDD0232B3}" type="sibTrans" cxnId="{631483AE-D933-4CAD-AAF9-266F1C2B7BA9}">
      <dgm:prSet/>
      <dgm:spPr/>
      <dgm:t>
        <a:bodyPr/>
        <a:lstStyle/>
        <a:p>
          <a:endParaRPr lang="en-US"/>
        </a:p>
      </dgm:t>
    </dgm:pt>
    <dgm:pt modelId="{7432C406-AAB0-450E-940F-DE40FF76DB65}">
      <dgm:prSet phldrT="[Text]"/>
      <dgm:spPr/>
      <dgm:t>
        <a:bodyPr/>
        <a:lstStyle/>
        <a:p>
          <a:r>
            <a:rPr lang="en-US" dirty="0"/>
            <a:t>SMART Objective</a:t>
          </a:r>
        </a:p>
      </dgm:t>
    </dgm:pt>
    <dgm:pt modelId="{299BF7BE-1FDF-47DA-86C8-C9182C0D9AA1}" type="parTrans" cxnId="{9480B750-DE39-413F-952D-C2C4341EF118}">
      <dgm:prSet/>
      <dgm:spPr/>
      <dgm:t>
        <a:bodyPr/>
        <a:lstStyle/>
        <a:p>
          <a:endParaRPr lang="en-US"/>
        </a:p>
      </dgm:t>
    </dgm:pt>
    <dgm:pt modelId="{48847397-3A77-4161-A4D4-15570343F704}" type="sibTrans" cxnId="{9480B750-DE39-413F-952D-C2C4341EF118}">
      <dgm:prSet/>
      <dgm:spPr/>
      <dgm:t>
        <a:bodyPr/>
        <a:lstStyle/>
        <a:p>
          <a:endParaRPr lang="en-US"/>
        </a:p>
      </dgm:t>
    </dgm:pt>
    <dgm:pt modelId="{93967115-DAEF-45A7-A51A-78AFC5D43EF8}">
      <dgm:prSet phldrT="[Text]"/>
      <dgm:spPr/>
      <dgm:t>
        <a:bodyPr/>
        <a:lstStyle/>
        <a:p>
          <a:r>
            <a:rPr lang="en-US" dirty="0"/>
            <a:t>Key Activity</a:t>
          </a:r>
        </a:p>
      </dgm:t>
    </dgm:pt>
    <dgm:pt modelId="{7D13FB92-F14A-4C82-9555-21A02275172D}" type="parTrans" cxnId="{009D6D50-003B-4747-81EC-2703CB9A3185}">
      <dgm:prSet/>
      <dgm:spPr/>
      <dgm:t>
        <a:bodyPr/>
        <a:lstStyle/>
        <a:p>
          <a:endParaRPr lang="en-US"/>
        </a:p>
      </dgm:t>
    </dgm:pt>
    <dgm:pt modelId="{0FEC248C-FF68-489D-8EAA-FA190E22D4D9}" type="sibTrans" cxnId="{009D6D50-003B-4747-81EC-2703CB9A3185}">
      <dgm:prSet/>
      <dgm:spPr/>
      <dgm:t>
        <a:bodyPr/>
        <a:lstStyle/>
        <a:p>
          <a:endParaRPr lang="en-US"/>
        </a:p>
      </dgm:t>
    </dgm:pt>
    <dgm:pt modelId="{C32FFB5A-5555-4D58-A598-71235DFDD73F}">
      <dgm:prSet phldrT="[Text]"/>
      <dgm:spPr/>
      <dgm:t>
        <a:bodyPr/>
        <a:lstStyle/>
        <a:p>
          <a:r>
            <a:rPr lang="en-US" dirty="0"/>
            <a:t>Key Activity</a:t>
          </a:r>
        </a:p>
      </dgm:t>
    </dgm:pt>
    <dgm:pt modelId="{B990A335-48CE-4643-9BA8-82A8418DFC79}" type="parTrans" cxnId="{E2FC1DD9-287A-4295-AC2F-A7825DAC7288}">
      <dgm:prSet/>
      <dgm:spPr/>
      <dgm:t>
        <a:bodyPr/>
        <a:lstStyle/>
        <a:p>
          <a:endParaRPr lang="en-US"/>
        </a:p>
      </dgm:t>
    </dgm:pt>
    <dgm:pt modelId="{E274E799-6960-4E86-BCE4-CD2D51D82642}" type="sibTrans" cxnId="{E2FC1DD9-287A-4295-AC2F-A7825DAC7288}">
      <dgm:prSet/>
      <dgm:spPr/>
      <dgm:t>
        <a:bodyPr/>
        <a:lstStyle/>
        <a:p>
          <a:endParaRPr lang="en-US"/>
        </a:p>
      </dgm:t>
    </dgm:pt>
    <dgm:pt modelId="{A51C5659-1061-420C-BE13-C47BF42D96EA}">
      <dgm:prSet phldrT="[Text]"/>
      <dgm:spPr/>
      <dgm:t>
        <a:bodyPr/>
        <a:lstStyle/>
        <a:p>
          <a:r>
            <a:rPr lang="en-US" dirty="0"/>
            <a:t>Smart Objective</a:t>
          </a:r>
        </a:p>
      </dgm:t>
    </dgm:pt>
    <dgm:pt modelId="{8B11EC66-2C16-40DE-A345-270BA0147118}" type="parTrans" cxnId="{6E269E57-721D-473D-9B69-D3C6BF34160F}">
      <dgm:prSet/>
      <dgm:spPr/>
      <dgm:t>
        <a:bodyPr/>
        <a:lstStyle/>
        <a:p>
          <a:endParaRPr lang="en-US"/>
        </a:p>
      </dgm:t>
    </dgm:pt>
    <dgm:pt modelId="{DDAB644F-4940-4EA2-B12E-9620864E6870}" type="sibTrans" cxnId="{6E269E57-721D-473D-9B69-D3C6BF34160F}">
      <dgm:prSet/>
      <dgm:spPr/>
      <dgm:t>
        <a:bodyPr/>
        <a:lstStyle/>
        <a:p>
          <a:endParaRPr lang="en-US"/>
        </a:p>
      </dgm:t>
    </dgm:pt>
    <dgm:pt modelId="{EE1ABBE2-7543-4A9E-883F-58479839AE80}">
      <dgm:prSet phldrT="[Text]"/>
      <dgm:spPr/>
      <dgm:t>
        <a:bodyPr/>
        <a:lstStyle/>
        <a:p>
          <a:r>
            <a:rPr lang="en-US" dirty="0"/>
            <a:t>Key Activity</a:t>
          </a:r>
        </a:p>
      </dgm:t>
    </dgm:pt>
    <dgm:pt modelId="{A565699A-D21C-4A32-82A7-521057668C40}" type="parTrans" cxnId="{152DDDF2-AFBC-4531-A75C-90F516EE63A0}">
      <dgm:prSet/>
      <dgm:spPr/>
      <dgm:t>
        <a:bodyPr/>
        <a:lstStyle/>
        <a:p>
          <a:endParaRPr lang="en-US"/>
        </a:p>
      </dgm:t>
    </dgm:pt>
    <dgm:pt modelId="{68C99806-CC5C-4F22-B36A-270653C28759}" type="sibTrans" cxnId="{152DDDF2-AFBC-4531-A75C-90F516EE63A0}">
      <dgm:prSet/>
      <dgm:spPr/>
      <dgm:t>
        <a:bodyPr/>
        <a:lstStyle/>
        <a:p>
          <a:endParaRPr lang="en-US"/>
        </a:p>
      </dgm:t>
    </dgm:pt>
    <dgm:pt modelId="{82F2E041-9110-4267-8B85-A2FD58650E8C}" type="pres">
      <dgm:prSet presAssocID="{7032E3FA-2BAF-4025-9ECE-73F515FD6F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67064-9591-4E9C-921A-D5959EC351B9}" type="pres">
      <dgm:prSet presAssocID="{A312E0E1-9DFA-493F-9E6E-8913C34E8C6C}" presName="hierRoot1" presStyleCnt="0"/>
      <dgm:spPr/>
    </dgm:pt>
    <dgm:pt modelId="{C2BB585D-2486-4A82-92BB-B1DB687836F9}" type="pres">
      <dgm:prSet presAssocID="{A312E0E1-9DFA-493F-9E6E-8913C34E8C6C}" presName="composite" presStyleCnt="0"/>
      <dgm:spPr/>
    </dgm:pt>
    <dgm:pt modelId="{425779D9-DD03-4AB1-BD30-52BAFB3289E2}" type="pres">
      <dgm:prSet presAssocID="{A312E0E1-9DFA-493F-9E6E-8913C34E8C6C}" presName="background" presStyleLbl="node0" presStyleIdx="0" presStyleCnt="1"/>
      <dgm:spPr/>
    </dgm:pt>
    <dgm:pt modelId="{78B1D5D2-4FA8-4196-A290-14509647C173}" type="pres">
      <dgm:prSet presAssocID="{A312E0E1-9DFA-493F-9E6E-8913C34E8C6C}" presName="text" presStyleLbl="fgAcc0" presStyleIdx="0" presStyleCnt="1" custLinFactX="-100000" custLinFactNeighborX="-184817" custLinFactNeighborY="-2522">
        <dgm:presLayoutVars>
          <dgm:chPref val="3"/>
        </dgm:presLayoutVars>
      </dgm:prSet>
      <dgm:spPr/>
    </dgm:pt>
    <dgm:pt modelId="{98270B8C-16B7-4535-B67C-289FBFEBD46D}" type="pres">
      <dgm:prSet presAssocID="{A312E0E1-9DFA-493F-9E6E-8913C34E8C6C}" presName="hierChild2" presStyleCnt="0"/>
      <dgm:spPr/>
    </dgm:pt>
    <dgm:pt modelId="{8D6E3816-9CC7-40F0-BA7F-804B832BD5D1}" type="pres">
      <dgm:prSet presAssocID="{299BF7BE-1FDF-47DA-86C8-C9182C0D9AA1}" presName="Name10" presStyleLbl="parChTrans1D2" presStyleIdx="0" presStyleCnt="2"/>
      <dgm:spPr/>
    </dgm:pt>
    <dgm:pt modelId="{CEEC5429-E2D2-4C97-B96D-C2F36A664BF4}" type="pres">
      <dgm:prSet presAssocID="{7432C406-AAB0-450E-940F-DE40FF76DB65}" presName="hierRoot2" presStyleCnt="0"/>
      <dgm:spPr/>
    </dgm:pt>
    <dgm:pt modelId="{E10EAADE-1093-4BDD-90E9-5E0910127E1A}" type="pres">
      <dgm:prSet presAssocID="{7432C406-AAB0-450E-940F-DE40FF76DB65}" presName="composite2" presStyleCnt="0"/>
      <dgm:spPr/>
    </dgm:pt>
    <dgm:pt modelId="{227C5AE8-42A0-47D3-B9D6-E053EE1EE64D}" type="pres">
      <dgm:prSet presAssocID="{7432C406-AAB0-450E-940F-DE40FF76DB65}" presName="background2" presStyleLbl="node2" presStyleIdx="0" presStyleCnt="2"/>
      <dgm:spPr/>
    </dgm:pt>
    <dgm:pt modelId="{EEA3A2BC-79EC-4771-B5C4-812F1E4A5A27}" type="pres">
      <dgm:prSet presAssocID="{7432C406-AAB0-450E-940F-DE40FF76DB65}" presName="text2" presStyleLbl="fgAcc2" presStyleIdx="0" presStyleCnt="2" custLinFactNeighborX="-47894" custLinFactNeighborY="-2308">
        <dgm:presLayoutVars>
          <dgm:chPref val="3"/>
        </dgm:presLayoutVars>
      </dgm:prSet>
      <dgm:spPr/>
    </dgm:pt>
    <dgm:pt modelId="{B3DF3E3E-2651-44C6-9B98-86F69C9916BF}" type="pres">
      <dgm:prSet presAssocID="{7432C406-AAB0-450E-940F-DE40FF76DB65}" presName="hierChild3" presStyleCnt="0"/>
      <dgm:spPr/>
    </dgm:pt>
    <dgm:pt modelId="{70FB70E3-10C9-4C54-A077-952AC3E6A99A}" type="pres">
      <dgm:prSet presAssocID="{7D13FB92-F14A-4C82-9555-21A02275172D}" presName="Name17" presStyleLbl="parChTrans1D3" presStyleIdx="0" presStyleCnt="3"/>
      <dgm:spPr/>
    </dgm:pt>
    <dgm:pt modelId="{0518F0F6-3070-4334-9475-579EE173ECBC}" type="pres">
      <dgm:prSet presAssocID="{93967115-DAEF-45A7-A51A-78AFC5D43EF8}" presName="hierRoot3" presStyleCnt="0"/>
      <dgm:spPr/>
    </dgm:pt>
    <dgm:pt modelId="{364C829A-01AA-4B77-AC5C-24094C819A75}" type="pres">
      <dgm:prSet presAssocID="{93967115-DAEF-45A7-A51A-78AFC5D43EF8}" presName="composite3" presStyleCnt="0"/>
      <dgm:spPr/>
    </dgm:pt>
    <dgm:pt modelId="{B67379CA-5A61-4908-A833-F092E230FF6D}" type="pres">
      <dgm:prSet presAssocID="{93967115-DAEF-45A7-A51A-78AFC5D43EF8}" presName="background3" presStyleLbl="node3" presStyleIdx="0" presStyleCnt="3"/>
      <dgm:spPr/>
    </dgm:pt>
    <dgm:pt modelId="{9CD505D6-6B02-4567-8E0D-3193C5ADB20A}" type="pres">
      <dgm:prSet presAssocID="{93967115-DAEF-45A7-A51A-78AFC5D43EF8}" presName="text3" presStyleLbl="fgAcc3" presStyleIdx="0" presStyleCnt="3" custLinFactNeighborX="33715" custLinFactNeighborY="-383">
        <dgm:presLayoutVars>
          <dgm:chPref val="3"/>
        </dgm:presLayoutVars>
      </dgm:prSet>
      <dgm:spPr/>
    </dgm:pt>
    <dgm:pt modelId="{C533649B-5004-48B3-85EB-668CAE1B3135}" type="pres">
      <dgm:prSet presAssocID="{93967115-DAEF-45A7-A51A-78AFC5D43EF8}" presName="hierChild4" presStyleCnt="0"/>
      <dgm:spPr/>
    </dgm:pt>
    <dgm:pt modelId="{3E50B099-D654-43F7-9905-898DB5F1CC8E}" type="pres">
      <dgm:prSet presAssocID="{B990A335-48CE-4643-9BA8-82A8418DFC79}" presName="Name17" presStyleLbl="parChTrans1D3" presStyleIdx="1" presStyleCnt="3"/>
      <dgm:spPr/>
    </dgm:pt>
    <dgm:pt modelId="{2AC4E7BD-4B42-4CFD-B7DB-E2BB139DEACF}" type="pres">
      <dgm:prSet presAssocID="{C32FFB5A-5555-4D58-A598-71235DFDD73F}" presName="hierRoot3" presStyleCnt="0"/>
      <dgm:spPr/>
    </dgm:pt>
    <dgm:pt modelId="{00F68B07-8E1C-464B-9B57-26AC8373C805}" type="pres">
      <dgm:prSet presAssocID="{C32FFB5A-5555-4D58-A598-71235DFDD73F}" presName="composite3" presStyleCnt="0"/>
      <dgm:spPr/>
    </dgm:pt>
    <dgm:pt modelId="{C07A706E-482A-4B1C-8DD9-DF65EF13D70B}" type="pres">
      <dgm:prSet presAssocID="{C32FFB5A-5555-4D58-A598-71235DFDD73F}" presName="background3" presStyleLbl="node3" presStyleIdx="1" presStyleCnt="3"/>
      <dgm:spPr/>
    </dgm:pt>
    <dgm:pt modelId="{DDD18AC7-98AB-4B99-A1BD-51905C6CA503}" type="pres">
      <dgm:prSet presAssocID="{C32FFB5A-5555-4D58-A598-71235DFDD73F}" presName="text3" presStyleLbl="fgAcc3" presStyleIdx="1" presStyleCnt="3" custLinFactNeighborX="26386" custLinFactNeighborY="386">
        <dgm:presLayoutVars>
          <dgm:chPref val="3"/>
        </dgm:presLayoutVars>
      </dgm:prSet>
      <dgm:spPr/>
    </dgm:pt>
    <dgm:pt modelId="{B662E33A-1C3B-443F-9595-55231A6309D4}" type="pres">
      <dgm:prSet presAssocID="{C32FFB5A-5555-4D58-A598-71235DFDD73F}" presName="hierChild4" presStyleCnt="0"/>
      <dgm:spPr/>
    </dgm:pt>
    <dgm:pt modelId="{D33616C8-4B33-46CD-A8E7-1C1CADA79958}" type="pres">
      <dgm:prSet presAssocID="{8B11EC66-2C16-40DE-A345-270BA0147118}" presName="Name10" presStyleLbl="parChTrans1D2" presStyleIdx="1" presStyleCnt="2"/>
      <dgm:spPr/>
    </dgm:pt>
    <dgm:pt modelId="{71446DF2-2862-45D3-9699-E1640572DE4C}" type="pres">
      <dgm:prSet presAssocID="{A51C5659-1061-420C-BE13-C47BF42D96EA}" presName="hierRoot2" presStyleCnt="0"/>
      <dgm:spPr/>
    </dgm:pt>
    <dgm:pt modelId="{16667E33-C0D2-4C42-AC87-C46B9286C492}" type="pres">
      <dgm:prSet presAssocID="{A51C5659-1061-420C-BE13-C47BF42D96EA}" presName="composite2" presStyleCnt="0"/>
      <dgm:spPr/>
    </dgm:pt>
    <dgm:pt modelId="{7F160DA5-9473-478D-8C17-CA36CD9EACB4}" type="pres">
      <dgm:prSet presAssocID="{A51C5659-1061-420C-BE13-C47BF42D96EA}" presName="background2" presStyleLbl="node2" presStyleIdx="1" presStyleCnt="2"/>
      <dgm:spPr/>
    </dgm:pt>
    <dgm:pt modelId="{57F0E0C3-5D55-4126-B1B4-CC80C465F59A}" type="pres">
      <dgm:prSet presAssocID="{A51C5659-1061-420C-BE13-C47BF42D96EA}" presName="text2" presStyleLbl="fgAcc2" presStyleIdx="1" presStyleCnt="2" custLinFactNeighborX="-32740" custLinFactNeighborY="-3509">
        <dgm:presLayoutVars>
          <dgm:chPref val="3"/>
        </dgm:presLayoutVars>
      </dgm:prSet>
      <dgm:spPr/>
    </dgm:pt>
    <dgm:pt modelId="{91AFE8CF-BD04-40A6-9F1D-674DC576C1D0}" type="pres">
      <dgm:prSet presAssocID="{A51C5659-1061-420C-BE13-C47BF42D96EA}" presName="hierChild3" presStyleCnt="0"/>
      <dgm:spPr/>
    </dgm:pt>
    <dgm:pt modelId="{37752414-B48B-414F-AE76-20BDE4A96D58}" type="pres">
      <dgm:prSet presAssocID="{A565699A-D21C-4A32-82A7-521057668C40}" presName="Name17" presStyleLbl="parChTrans1D3" presStyleIdx="2" presStyleCnt="3"/>
      <dgm:spPr/>
    </dgm:pt>
    <dgm:pt modelId="{4C63EB39-9455-488B-A1ED-35A198D6657C}" type="pres">
      <dgm:prSet presAssocID="{EE1ABBE2-7543-4A9E-883F-58479839AE80}" presName="hierRoot3" presStyleCnt="0"/>
      <dgm:spPr/>
    </dgm:pt>
    <dgm:pt modelId="{C2FB1090-EDFA-43D6-AD1A-E967DA0C22C2}" type="pres">
      <dgm:prSet presAssocID="{EE1ABBE2-7543-4A9E-883F-58479839AE80}" presName="composite3" presStyleCnt="0"/>
      <dgm:spPr/>
    </dgm:pt>
    <dgm:pt modelId="{D33239B6-EF3A-425C-933E-EE9D93739AD2}" type="pres">
      <dgm:prSet presAssocID="{EE1ABBE2-7543-4A9E-883F-58479839AE80}" presName="background3" presStyleLbl="node3" presStyleIdx="2" presStyleCnt="3"/>
      <dgm:spPr/>
    </dgm:pt>
    <dgm:pt modelId="{9DDCF62D-3D77-4309-AD75-24CFEF462589}" type="pres">
      <dgm:prSet presAssocID="{EE1ABBE2-7543-4A9E-883F-58479839AE80}" presName="text3" presStyleLbl="fgAcc3" presStyleIdx="2" presStyleCnt="3" custLinFactNeighborX="34971" custLinFactNeighborY="-1976">
        <dgm:presLayoutVars>
          <dgm:chPref val="3"/>
        </dgm:presLayoutVars>
      </dgm:prSet>
      <dgm:spPr/>
    </dgm:pt>
    <dgm:pt modelId="{C05662AE-CC1F-4E1D-8F35-B95EBFFDBBFD}" type="pres">
      <dgm:prSet presAssocID="{EE1ABBE2-7543-4A9E-883F-58479839AE80}" presName="hierChild4" presStyleCnt="0"/>
      <dgm:spPr/>
    </dgm:pt>
  </dgm:ptLst>
  <dgm:cxnLst>
    <dgm:cxn modelId="{89932F23-4009-4C18-872F-9216A46DD4F3}" type="presOf" srcId="{7D13FB92-F14A-4C82-9555-21A02275172D}" destId="{70FB70E3-10C9-4C54-A077-952AC3E6A99A}" srcOrd="0" destOrd="0" presId="urn:microsoft.com/office/officeart/2005/8/layout/hierarchy1"/>
    <dgm:cxn modelId="{F077E632-BD63-4AF2-92E5-4E010A7D25D2}" type="presOf" srcId="{A565699A-D21C-4A32-82A7-521057668C40}" destId="{37752414-B48B-414F-AE76-20BDE4A96D58}" srcOrd="0" destOrd="0" presId="urn:microsoft.com/office/officeart/2005/8/layout/hierarchy1"/>
    <dgm:cxn modelId="{D1E6766E-4C68-4C0A-A0CE-6D3EA5EB4AE8}" type="presOf" srcId="{299BF7BE-1FDF-47DA-86C8-C9182C0D9AA1}" destId="{8D6E3816-9CC7-40F0-BA7F-804B832BD5D1}" srcOrd="0" destOrd="0" presId="urn:microsoft.com/office/officeart/2005/8/layout/hierarchy1"/>
    <dgm:cxn modelId="{009D6D50-003B-4747-81EC-2703CB9A3185}" srcId="{7432C406-AAB0-450E-940F-DE40FF76DB65}" destId="{93967115-DAEF-45A7-A51A-78AFC5D43EF8}" srcOrd="0" destOrd="0" parTransId="{7D13FB92-F14A-4C82-9555-21A02275172D}" sibTransId="{0FEC248C-FF68-489D-8EAA-FA190E22D4D9}"/>
    <dgm:cxn modelId="{9480B750-DE39-413F-952D-C2C4341EF118}" srcId="{A312E0E1-9DFA-493F-9E6E-8913C34E8C6C}" destId="{7432C406-AAB0-450E-940F-DE40FF76DB65}" srcOrd="0" destOrd="0" parTransId="{299BF7BE-1FDF-47DA-86C8-C9182C0D9AA1}" sibTransId="{48847397-3A77-4161-A4D4-15570343F704}"/>
    <dgm:cxn modelId="{6E269E57-721D-473D-9B69-D3C6BF34160F}" srcId="{A312E0E1-9DFA-493F-9E6E-8913C34E8C6C}" destId="{A51C5659-1061-420C-BE13-C47BF42D96EA}" srcOrd="1" destOrd="0" parTransId="{8B11EC66-2C16-40DE-A345-270BA0147118}" sibTransId="{DDAB644F-4940-4EA2-B12E-9620864E6870}"/>
    <dgm:cxn modelId="{9025A459-DA3D-4E62-BB59-0036F1482F5E}" type="presOf" srcId="{A51C5659-1061-420C-BE13-C47BF42D96EA}" destId="{57F0E0C3-5D55-4126-B1B4-CC80C465F59A}" srcOrd="0" destOrd="0" presId="urn:microsoft.com/office/officeart/2005/8/layout/hierarchy1"/>
    <dgm:cxn modelId="{02ABCE92-CB63-45CC-BD0C-6E510593AC07}" type="presOf" srcId="{7032E3FA-2BAF-4025-9ECE-73F515FD6F7F}" destId="{82F2E041-9110-4267-8B85-A2FD58650E8C}" srcOrd="0" destOrd="0" presId="urn:microsoft.com/office/officeart/2005/8/layout/hierarchy1"/>
    <dgm:cxn modelId="{BC60139B-CE11-4DF9-8551-AAAD2E222BA6}" type="presOf" srcId="{EE1ABBE2-7543-4A9E-883F-58479839AE80}" destId="{9DDCF62D-3D77-4309-AD75-24CFEF462589}" srcOrd="0" destOrd="0" presId="urn:microsoft.com/office/officeart/2005/8/layout/hierarchy1"/>
    <dgm:cxn modelId="{FD4E9DA4-5BDB-455B-A869-E141EA4AD094}" type="presOf" srcId="{93967115-DAEF-45A7-A51A-78AFC5D43EF8}" destId="{9CD505D6-6B02-4567-8E0D-3193C5ADB20A}" srcOrd="0" destOrd="0" presId="urn:microsoft.com/office/officeart/2005/8/layout/hierarchy1"/>
    <dgm:cxn modelId="{B0703FA9-5292-47DB-94CD-DBCE45CC50BB}" type="presOf" srcId="{7432C406-AAB0-450E-940F-DE40FF76DB65}" destId="{EEA3A2BC-79EC-4771-B5C4-812F1E4A5A27}" srcOrd="0" destOrd="0" presId="urn:microsoft.com/office/officeart/2005/8/layout/hierarchy1"/>
    <dgm:cxn modelId="{6A12E6AA-28EC-48EB-B227-CA768F1D914A}" type="presOf" srcId="{8B11EC66-2C16-40DE-A345-270BA0147118}" destId="{D33616C8-4B33-46CD-A8E7-1C1CADA79958}" srcOrd="0" destOrd="0" presId="urn:microsoft.com/office/officeart/2005/8/layout/hierarchy1"/>
    <dgm:cxn modelId="{631483AE-D933-4CAD-AAF9-266F1C2B7BA9}" srcId="{7032E3FA-2BAF-4025-9ECE-73F515FD6F7F}" destId="{A312E0E1-9DFA-493F-9E6E-8913C34E8C6C}" srcOrd="0" destOrd="0" parTransId="{A4A01042-2099-4961-B2E1-318E33BD6870}" sibTransId="{974BFB73-7EFF-4E95-AFD0-D34CDD0232B3}"/>
    <dgm:cxn modelId="{B487CAD1-7045-4C43-97C0-575E4537C375}" type="presOf" srcId="{C32FFB5A-5555-4D58-A598-71235DFDD73F}" destId="{DDD18AC7-98AB-4B99-A1BD-51905C6CA503}" srcOrd="0" destOrd="0" presId="urn:microsoft.com/office/officeart/2005/8/layout/hierarchy1"/>
    <dgm:cxn modelId="{6D503FD8-9754-4592-9D3B-043960C4233C}" type="presOf" srcId="{B990A335-48CE-4643-9BA8-82A8418DFC79}" destId="{3E50B099-D654-43F7-9905-898DB5F1CC8E}" srcOrd="0" destOrd="0" presId="urn:microsoft.com/office/officeart/2005/8/layout/hierarchy1"/>
    <dgm:cxn modelId="{E2FC1DD9-287A-4295-AC2F-A7825DAC7288}" srcId="{7432C406-AAB0-450E-940F-DE40FF76DB65}" destId="{C32FFB5A-5555-4D58-A598-71235DFDD73F}" srcOrd="1" destOrd="0" parTransId="{B990A335-48CE-4643-9BA8-82A8418DFC79}" sibTransId="{E274E799-6960-4E86-BCE4-CD2D51D82642}"/>
    <dgm:cxn modelId="{152DDDF2-AFBC-4531-A75C-90F516EE63A0}" srcId="{A51C5659-1061-420C-BE13-C47BF42D96EA}" destId="{EE1ABBE2-7543-4A9E-883F-58479839AE80}" srcOrd="0" destOrd="0" parTransId="{A565699A-D21C-4A32-82A7-521057668C40}" sibTransId="{68C99806-CC5C-4F22-B36A-270653C28759}"/>
    <dgm:cxn modelId="{4DCEF7FA-0AEC-42EE-9FCB-59CDA04C27AD}" type="presOf" srcId="{A312E0E1-9DFA-493F-9E6E-8913C34E8C6C}" destId="{78B1D5D2-4FA8-4196-A290-14509647C173}" srcOrd="0" destOrd="0" presId="urn:microsoft.com/office/officeart/2005/8/layout/hierarchy1"/>
    <dgm:cxn modelId="{4FD50234-731E-4BDD-8419-E93EBE54D556}" type="presParOf" srcId="{82F2E041-9110-4267-8B85-A2FD58650E8C}" destId="{69267064-9591-4E9C-921A-D5959EC351B9}" srcOrd="0" destOrd="0" presId="urn:microsoft.com/office/officeart/2005/8/layout/hierarchy1"/>
    <dgm:cxn modelId="{8F8573B3-04E5-4B32-BC37-82722066CD95}" type="presParOf" srcId="{69267064-9591-4E9C-921A-D5959EC351B9}" destId="{C2BB585D-2486-4A82-92BB-B1DB687836F9}" srcOrd="0" destOrd="0" presId="urn:microsoft.com/office/officeart/2005/8/layout/hierarchy1"/>
    <dgm:cxn modelId="{18EDE50E-679A-4F4F-8849-4479BA78ADA4}" type="presParOf" srcId="{C2BB585D-2486-4A82-92BB-B1DB687836F9}" destId="{425779D9-DD03-4AB1-BD30-52BAFB3289E2}" srcOrd="0" destOrd="0" presId="urn:microsoft.com/office/officeart/2005/8/layout/hierarchy1"/>
    <dgm:cxn modelId="{4EEFF89C-2C8B-4E6C-89C0-90D4AE7E3A55}" type="presParOf" srcId="{C2BB585D-2486-4A82-92BB-B1DB687836F9}" destId="{78B1D5D2-4FA8-4196-A290-14509647C173}" srcOrd="1" destOrd="0" presId="urn:microsoft.com/office/officeart/2005/8/layout/hierarchy1"/>
    <dgm:cxn modelId="{E1C3C4E2-E518-4128-9DA1-C7DE1E0AC920}" type="presParOf" srcId="{69267064-9591-4E9C-921A-D5959EC351B9}" destId="{98270B8C-16B7-4535-B67C-289FBFEBD46D}" srcOrd="1" destOrd="0" presId="urn:microsoft.com/office/officeart/2005/8/layout/hierarchy1"/>
    <dgm:cxn modelId="{8C36C931-D66C-4528-86EB-6D519D1CFD07}" type="presParOf" srcId="{98270B8C-16B7-4535-B67C-289FBFEBD46D}" destId="{8D6E3816-9CC7-40F0-BA7F-804B832BD5D1}" srcOrd="0" destOrd="0" presId="urn:microsoft.com/office/officeart/2005/8/layout/hierarchy1"/>
    <dgm:cxn modelId="{A65C7799-C49F-4058-813A-4B56AC7E83B5}" type="presParOf" srcId="{98270B8C-16B7-4535-B67C-289FBFEBD46D}" destId="{CEEC5429-E2D2-4C97-B96D-C2F36A664BF4}" srcOrd="1" destOrd="0" presId="urn:microsoft.com/office/officeart/2005/8/layout/hierarchy1"/>
    <dgm:cxn modelId="{D30AD540-CB79-43FC-8440-7A74140266C4}" type="presParOf" srcId="{CEEC5429-E2D2-4C97-B96D-C2F36A664BF4}" destId="{E10EAADE-1093-4BDD-90E9-5E0910127E1A}" srcOrd="0" destOrd="0" presId="urn:microsoft.com/office/officeart/2005/8/layout/hierarchy1"/>
    <dgm:cxn modelId="{7116AA43-29EC-4C7E-AF70-FBF53D21B0F7}" type="presParOf" srcId="{E10EAADE-1093-4BDD-90E9-5E0910127E1A}" destId="{227C5AE8-42A0-47D3-B9D6-E053EE1EE64D}" srcOrd="0" destOrd="0" presId="urn:microsoft.com/office/officeart/2005/8/layout/hierarchy1"/>
    <dgm:cxn modelId="{21B52540-5578-44E2-AD73-20913CB5C742}" type="presParOf" srcId="{E10EAADE-1093-4BDD-90E9-5E0910127E1A}" destId="{EEA3A2BC-79EC-4771-B5C4-812F1E4A5A27}" srcOrd="1" destOrd="0" presId="urn:microsoft.com/office/officeart/2005/8/layout/hierarchy1"/>
    <dgm:cxn modelId="{9D7CAF07-1F34-4AC7-B9E6-49D70BFA609F}" type="presParOf" srcId="{CEEC5429-E2D2-4C97-B96D-C2F36A664BF4}" destId="{B3DF3E3E-2651-44C6-9B98-86F69C9916BF}" srcOrd="1" destOrd="0" presId="urn:microsoft.com/office/officeart/2005/8/layout/hierarchy1"/>
    <dgm:cxn modelId="{925F5321-5101-42E9-91D0-7EACDED5CDA4}" type="presParOf" srcId="{B3DF3E3E-2651-44C6-9B98-86F69C9916BF}" destId="{70FB70E3-10C9-4C54-A077-952AC3E6A99A}" srcOrd="0" destOrd="0" presId="urn:microsoft.com/office/officeart/2005/8/layout/hierarchy1"/>
    <dgm:cxn modelId="{94074893-9DB5-4744-9A14-67B43BC4E877}" type="presParOf" srcId="{B3DF3E3E-2651-44C6-9B98-86F69C9916BF}" destId="{0518F0F6-3070-4334-9475-579EE173ECBC}" srcOrd="1" destOrd="0" presId="urn:microsoft.com/office/officeart/2005/8/layout/hierarchy1"/>
    <dgm:cxn modelId="{6B5AD38D-49E8-4D38-9AA2-0F44E7FD226D}" type="presParOf" srcId="{0518F0F6-3070-4334-9475-579EE173ECBC}" destId="{364C829A-01AA-4B77-AC5C-24094C819A75}" srcOrd="0" destOrd="0" presId="urn:microsoft.com/office/officeart/2005/8/layout/hierarchy1"/>
    <dgm:cxn modelId="{E15D5454-1CAA-4F5C-AD2E-47A6A0AACA16}" type="presParOf" srcId="{364C829A-01AA-4B77-AC5C-24094C819A75}" destId="{B67379CA-5A61-4908-A833-F092E230FF6D}" srcOrd="0" destOrd="0" presId="urn:microsoft.com/office/officeart/2005/8/layout/hierarchy1"/>
    <dgm:cxn modelId="{01BB7E37-A246-4239-87B1-61316ACEAF28}" type="presParOf" srcId="{364C829A-01AA-4B77-AC5C-24094C819A75}" destId="{9CD505D6-6B02-4567-8E0D-3193C5ADB20A}" srcOrd="1" destOrd="0" presId="urn:microsoft.com/office/officeart/2005/8/layout/hierarchy1"/>
    <dgm:cxn modelId="{8074FD4C-91CF-43A5-8671-91C8AAC811EF}" type="presParOf" srcId="{0518F0F6-3070-4334-9475-579EE173ECBC}" destId="{C533649B-5004-48B3-85EB-668CAE1B3135}" srcOrd="1" destOrd="0" presId="urn:microsoft.com/office/officeart/2005/8/layout/hierarchy1"/>
    <dgm:cxn modelId="{62286E94-7065-4F48-83FF-39CF72D63DAD}" type="presParOf" srcId="{B3DF3E3E-2651-44C6-9B98-86F69C9916BF}" destId="{3E50B099-D654-43F7-9905-898DB5F1CC8E}" srcOrd="2" destOrd="0" presId="urn:microsoft.com/office/officeart/2005/8/layout/hierarchy1"/>
    <dgm:cxn modelId="{C3B5D689-4060-4E96-807C-AB3FD5601957}" type="presParOf" srcId="{B3DF3E3E-2651-44C6-9B98-86F69C9916BF}" destId="{2AC4E7BD-4B42-4CFD-B7DB-E2BB139DEACF}" srcOrd="3" destOrd="0" presId="urn:microsoft.com/office/officeart/2005/8/layout/hierarchy1"/>
    <dgm:cxn modelId="{97737931-EF51-404A-9959-785574715711}" type="presParOf" srcId="{2AC4E7BD-4B42-4CFD-B7DB-E2BB139DEACF}" destId="{00F68B07-8E1C-464B-9B57-26AC8373C805}" srcOrd="0" destOrd="0" presId="urn:microsoft.com/office/officeart/2005/8/layout/hierarchy1"/>
    <dgm:cxn modelId="{B977CF43-A476-4AEF-AAEC-11AAC5FEF746}" type="presParOf" srcId="{00F68B07-8E1C-464B-9B57-26AC8373C805}" destId="{C07A706E-482A-4B1C-8DD9-DF65EF13D70B}" srcOrd="0" destOrd="0" presId="urn:microsoft.com/office/officeart/2005/8/layout/hierarchy1"/>
    <dgm:cxn modelId="{E1BF50CE-AE4D-446A-83E5-0974FC994C96}" type="presParOf" srcId="{00F68B07-8E1C-464B-9B57-26AC8373C805}" destId="{DDD18AC7-98AB-4B99-A1BD-51905C6CA503}" srcOrd="1" destOrd="0" presId="urn:microsoft.com/office/officeart/2005/8/layout/hierarchy1"/>
    <dgm:cxn modelId="{74F17A3D-E331-420B-A1CE-F515D7C37819}" type="presParOf" srcId="{2AC4E7BD-4B42-4CFD-B7DB-E2BB139DEACF}" destId="{B662E33A-1C3B-443F-9595-55231A6309D4}" srcOrd="1" destOrd="0" presId="urn:microsoft.com/office/officeart/2005/8/layout/hierarchy1"/>
    <dgm:cxn modelId="{61441907-C97F-4670-947F-D4A391A77CAF}" type="presParOf" srcId="{98270B8C-16B7-4535-B67C-289FBFEBD46D}" destId="{D33616C8-4B33-46CD-A8E7-1C1CADA79958}" srcOrd="2" destOrd="0" presId="urn:microsoft.com/office/officeart/2005/8/layout/hierarchy1"/>
    <dgm:cxn modelId="{754C9E37-2C4C-428F-9505-65A50DB812C7}" type="presParOf" srcId="{98270B8C-16B7-4535-B67C-289FBFEBD46D}" destId="{71446DF2-2862-45D3-9699-E1640572DE4C}" srcOrd="3" destOrd="0" presId="urn:microsoft.com/office/officeart/2005/8/layout/hierarchy1"/>
    <dgm:cxn modelId="{28BDFA95-6A3B-47D3-81E1-EE6CF7D3618B}" type="presParOf" srcId="{71446DF2-2862-45D3-9699-E1640572DE4C}" destId="{16667E33-C0D2-4C42-AC87-C46B9286C492}" srcOrd="0" destOrd="0" presId="urn:microsoft.com/office/officeart/2005/8/layout/hierarchy1"/>
    <dgm:cxn modelId="{AD5A20FC-8823-413C-9BC5-B85D741B4AF9}" type="presParOf" srcId="{16667E33-C0D2-4C42-AC87-C46B9286C492}" destId="{7F160DA5-9473-478D-8C17-CA36CD9EACB4}" srcOrd="0" destOrd="0" presId="urn:microsoft.com/office/officeart/2005/8/layout/hierarchy1"/>
    <dgm:cxn modelId="{B2C3D3AB-CE6B-4B8B-B587-3EE8B74B1958}" type="presParOf" srcId="{16667E33-C0D2-4C42-AC87-C46B9286C492}" destId="{57F0E0C3-5D55-4126-B1B4-CC80C465F59A}" srcOrd="1" destOrd="0" presId="urn:microsoft.com/office/officeart/2005/8/layout/hierarchy1"/>
    <dgm:cxn modelId="{EED06A94-53E4-452A-8559-65F60C461206}" type="presParOf" srcId="{71446DF2-2862-45D3-9699-E1640572DE4C}" destId="{91AFE8CF-BD04-40A6-9F1D-674DC576C1D0}" srcOrd="1" destOrd="0" presId="urn:microsoft.com/office/officeart/2005/8/layout/hierarchy1"/>
    <dgm:cxn modelId="{D6B3F796-5CBD-4B7E-B702-A116E7519526}" type="presParOf" srcId="{91AFE8CF-BD04-40A6-9F1D-674DC576C1D0}" destId="{37752414-B48B-414F-AE76-20BDE4A96D58}" srcOrd="0" destOrd="0" presId="urn:microsoft.com/office/officeart/2005/8/layout/hierarchy1"/>
    <dgm:cxn modelId="{0194F509-7D8E-4962-8167-D8CDC851022A}" type="presParOf" srcId="{91AFE8CF-BD04-40A6-9F1D-674DC576C1D0}" destId="{4C63EB39-9455-488B-A1ED-35A198D6657C}" srcOrd="1" destOrd="0" presId="urn:microsoft.com/office/officeart/2005/8/layout/hierarchy1"/>
    <dgm:cxn modelId="{BC4E8FAE-90C9-47E9-B559-61975EC300F0}" type="presParOf" srcId="{4C63EB39-9455-488B-A1ED-35A198D6657C}" destId="{C2FB1090-EDFA-43D6-AD1A-E967DA0C22C2}" srcOrd="0" destOrd="0" presId="urn:microsoft.com/office/officeart/2005/8/layout/hierarchy1"/>
    <dgm:cxn modelId="{346E7003-808B-40D6-908E-B4E315728954}" type="presParOf" srcId="{C2FB1090-EDFA-43D6-AD1A-E967DA0C22C2}" destId="{D33239B6-EF3A-425C-933E-EE9D93739AD2}" srcOrd="0" destOrd="0" presId="urn:microsoft.com/office/officeart/2005/8/layout/hierarchy1"/>
    <dgm:cxn modelId="{CFC44B96-3863-4D83-A003-6D6EBBBA0DBF}" type="presParOf" srcId="{C2FB1090-EDFA-43D6-AD1A-E967DA0C22C2}" destId="{9DDCF62D-3D77-4309-AD75-24CFEF462589}" srcOrd="1" destOrd="0" presId="urn:microsoft.com/office/officeart/2005/8/layout/hierarchy1"/>
    <dgm:cxn modelId="{5ABA2389-F10F-4328-85E7-910E4ADBC55B}" type="presParOf" srcId="{4C63EB39-9455-488B-A1ED-35A198D6657C}" destId="{C05662AE-CC1F-4E1D-8F35-B95EBFFDBB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297DD-C9CA-4541-86FD-C1FAD8E3D5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21EB5-B421-4021-A2DD-82F7BDDFB055}">
      <dgm:prSet phldrT="[Text]"/>
      <dgm:spPr/>
      <dgm:t>
        <a:bodyPr/>
        <a:lstStyle/>
        <a:p>
          <a:r>
            <a:rPr lang="en-US" dirty="0"/>
            <a:t>Goal</a:t>
          </a:r>
        </a:p>
      </dgm:t>
    </dgm:pt>
    <dgm:pt modelId="{C3F3480A-B077-493C-A652-E5D8D7D30259}" type="parTrans" cxnId="{DFA71438-C863-4D84-B0CA-8F4B0A139DDC}">
      <dgm:prSet/>
      <dgm:spPr/>
      <dgm:t>
        <a:bodyPr/>
        <a:lstStyle/>
        <a:p>
          <a:endParaRPr lang="en-US"/>
        </a:p>
      </dgm:t>
    </dgm:pt>
    <dgm:pt modelId="{2B776D21-8217-4136-8ED6-395D119F499F}" type="sibTrans" cxnId="{DFA71438-C863-4D84-B0CA-8F4B0A139DDC}">
      <dgm:prSet/>
      <dgm:spPr/>
      <dgm:t>
        <a:bodyPr/>
        <a:lstStyle/>
        <a:p>
          <a:endParaRPr lang="en-US"/>
        </a:p>
      </dgm:t>
    </dgm:pt>
    <dgm:pt modelId="{4F9DCC61-4F2C-4959-8D0F-CC8E8D7D4DDE}">
      <dgm:prSet phldrT="[Text]"/>
      <dgm:spPr/>
      <dgm:t>
        <a:bodyPr/>
        <a:lstStyle/>
        <a:p>
          <a:r>
            <a:rPr lang="en-US" dirty="0"/>
            <a:t>Objective</a:t>
          </a:r>
        </a:p>
      </dgm:t>
    </dgm:pt>
    <dgm:pt modelId="{2055FA03-666D-44E2-90CF-6F5984441FE0}" type="parTrans" cxnId="{5DEABD37-EA4B-43C9-829E-87FD4970EB32}">
      <dgm:prSet/>
      <dgm:spPr/>
      <dgm:t>
        <a:bodyPr/>
        <a:lstStyle/>
        <a:p>
          <a:endParaRPr lang="en-US"/>
        </a:p>
      </dgm:t>
    </dgm:pt>
    <dgm:pt modelId="{87F5CF2A-ECA7-4303-8E95-34192F5653FB}" type="sibTrans" cxnId="{5DEABD37-EA4B-43C9-829E-87FD4970EB32}">
      <dgm:prSet/>
      <dgm:spPr/>
      <dgm:t>
        <a:bodyPr/>
        <a:lstStyle/>
        <a:p>
          <a:endParaRPr lang="en-US"/>
        </a:p>
      </dgm:t>
    </dgm:pt>
    <dgm:pt modelId="{34DB7642-DD0E-4D40-A6E9-827F7BFB3CD2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501152A1-7E19-4FBF-8C42-A2F0722165F8}" type="parTrans" cxnId="{7474E06A-1780-439F-9D43-6DB03A109957}">
      <dgm:prSet/>
      <dgm:spPr/>
      <dgm:t>
        <a:bodyPr/>
        <a:lstStyle/>
        <a:p>
          <a:endParaRPr lang="en-US"/>
        </a:p>
      </dgm:t>
    </dgm:pt>
    <dgm:pt modelId="{EB44C416-750F-45DC-B8EF-C7C71553B039}" type="sibTrans" cxnId="{7474E06A-1780-439F-9D43-6DB03A109957}">
      <dgm:prSet/>
      <dgm:spPr/>
      <dgm:t>
        <a:bodyPr/>
        <a:lstStyle/>
        <a:p>
          <a:endParaRPr lang="en-US"/>
        </a:p>
      </dgm:t>
    </dgm:pt>
    <dgm:pt modelId="{03D8D6FF-6336-48CF-AB5B-0C8FCAEFA528}">
      <dgm:prSet phldrT="[Text]"/>
      <dgm:spPr/>
      <dgm:t>
        <a:bodyPr/>
        <a:lstStyle/>
        <a:p>
          <a:r>
            <a:rPr lang="en-US" dirty="0"/>
            <a:t>Objective</a:t>
          </a:r>
        </a:p>
      </dgm:t>
    </dgm:pt>
    <dgm:pt modelId="{05CE32E3-4089-44DC-AB7D-A6B34134B17B}" type="parTrans" cxnId="{70596EA8-6BBE-4059-8A5B-91F0A5312022}">
      <dgm:prSet/>
      <dgm:spPr/>
      <dgm:t>
        <a:bodyPr/>
        <a:lstStyle/>
        <a:p>
          <a:endParaRPr lang="en-US"/>
        </a:p>
      </dgm:t>
    </dgm:pt>
    <dgm:pt modelId="{8656A7F2-A932-41B2-B24D-8ADE44FF74E2}" type="sibTrans" cxnId="{70596EA8-6BBE-4059-8A5B-91F0A5312022}">
      <dgm:prSet/>
      <dgm:spPr/>
      <dgm:t>
        <a:bodyPr/>
        <a:lstStyle/>
        <a:p>
          <a:endParaRPr lang="en-US"/>
        </a:p>
      </dgm:t>
    </dgm:pt>
    <dgm:pt modelId="{BBEE8E62-D43C-477D-AA42-36E7E52D52C9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34C6E40F-B65D-476E-9592-6BC85DFC0FC3}" type="parTrans" cxnId="{6036EE95-FC2F-480B-8840-3EE7F8F19889}">
      <dgm:prSet/>
      <dgm:spPr/>
      <dgm:t>
        <a:bodyPr/>
        <a:lstStyle/>
        <a:p>
          <a:endParaRPr lang="en-US"/>
        </a:p>
      </dgm:t>
    </dgm:pt>
    <dgm:pt modelId="{D62B9E4E-D304-4325-8B4F-011251B59BA5}" type="sibTrans" cxnId="{6036EE95-FC2F-480B-8840-3EE7F8F19889}">
      <dgm:prSet/>
      <dgm:spPr/>
      <dgm:t>
        <a:bodyPr/>
        <a:lstStyle/>
        <a:p>
          <a:endParaRPr lang="en-US"/>
        </a:p>
      </dgm:t>
    </dgm:pt>
    <dgm:pt modelId="{BD12B1EC-54A7-4552-BFC1-C7877295DC09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22148A04-A7F8-46D4-987D-C8F5B65EBA6F}" type="parTrans" cxnId="{0E9CB4DD-1075-4C94-B0D4-E7CBB35C5420}">
      <dgm:prSet/>
      <dgm:spPr/>
      <dgm:t>
        <a:bodyPr/>
        <a:lstStyle/>
        <a:p>
          <a:endParaRPr lang="en-US"/>
        </a:p>
      </dgm:t>
    </dgm:pt>
    <dgm:pt modelId="{A83AB5D5-D8C4-4129-9837-EF8FBB41D76C}" type="sibTrans" cxnId="{0E9CB4DD-1075-4C94-B0D4-E7CBB35C5420}">
      <dgm:prSet/>
      <dgm:spPr/>
      <dgm:t>
        <a:bodyPr/>
        <a:lstStyle/>
        <a:p>
          <a:endParaRPr lang="en-US"/>
        </a:p>
      </dgm:t>
    </dgm:pt>
    <dgm:pt modelId="{D5AAB278-F202-4C43-96BB-8459735FB2DE}" type="pres">
      <dgm:prSet presAssocID="{D3C297DD-C9CA-4541-86FD-C1FAD8E3D5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690CBB-99D0-4B90-BE41-B744EDE79CAC}" type="pres">
      <dgm:prSet presAssocID="{01B21EB5-B421-4021-A2DD-82F7BDDFB055}" presName="hierRoot1" presStyleCnt="0"/>
      <dgm:spPr/>
    </dgm:pt>
    <dgm:pt modelId="{20BABBB8-8882-415A-94CF-65D85AB97ED3}" type="pres">
      <dgm:prSet presAssocID="{01B21EB5-B421-4021-A2DD-82F7BDDFB055}" presName="composite" presStyleCnt="0"/>
      <dgm:spPr/>
    </dgm:pt>
    <dgm:pt modelId="{A74951D1-60CB-481C-8802-4A9EB7050ED4}" type="pres">
      <dgm:prSet presAssocID="{01B21EB5-B421-4021-A2DD-82F7BDDFB055}" presName="background" presStyleLbl="node0" presStyleIdx="0" presStyleCnt="1"/>
      <dgm:spPr/>
    </dgm:pt>
    <dgm:pt modelId="{DDC20DAE-7846-4BD9-8DF8-5D8B471F8E5A}" type="pres">
      <dgm:prSet presAssocID="{01B21EB5-B421-4021-A2DD-82F7BDDFB055}" presName="text" presStyleLbl="fgAcc0" presStyleIdx="0" presStyleCnt="1">
        <dgm:presLayoutVars>
          <dgm:chPref val="3"/>
        </dgm:presLayoutVars>
      </dgm:prSet>
      <dgm:spPr/>
    </dgm:pt>
    <dgm:pt modelId="{E6660CC7-D619-41C2-B636-D12D1CA699FE}" type="pres">
      <dgm:prSet presAssocID="{01B21EB5-B421-4021-A2DD-82F7BDDFB055}" presName="hierChild2" presStyleCnt="0"/>
      <dgm:spPr/>
    </dgm:pt>
    <dgm:pt modelId="{472B9024-88EB-49C0-8B6B-2F5873411C3B}" type="pres">
      <dgm:prSet presAssocID="{2055FA03-666D-44E2-90CF-6F5984441FE0}" presName="Name10" presStyleLbl="parChTrans1D2" presStyleIdx="0" presStyleCnt="2"/>
      <dgm:spPr/>
    </dgm:pt>
    <dgm:pt modelId="{2B81F8B3-078D-49D9-B3B8-177CC0AAC4A4}" type="pres">
      <dgm:prSet presAssocID="{4F9DCC61-4F2C-4959-8D0F-CC8E8D7D4DDE}" presName="hierRoot2" presStyleCnt="0"/>
      <dgm:spPr/>
    </dgm:pt>
    <dgm:pt modelId="{A004BF88-C859-447C-B6F4-E86562EB677E}" type="pres">
      <dgm:prSet presAssocID="{4F9DCC61-4F2C-4959-8D0F-CC8E8D7D4DDE}" presName="composite2" presStyleCnt="0"/>
      <dgm:spPr/>
    </dgm:pt>
    <dgm:pt modelId="{E1AF320E-0D1D-4347-A92D-1662CF8A7A39}" type="pres">
      <dgm:prSet presAssocID="{4F9DCC61-4F2C-4959-8D0F-CC8E8D7D4DDE}" presName="background2" presStyleLbl="node2" presStyleIdx="0" presStyleCnt="2"/>
      <dgm:spPr/>
    </dgm:pt>
    <dgm:pt modelId="{FD7CED12-9E11-4C77-B9D7-55138FD89E14}" type="pres">
      <dgm:prSet presAssocID="{4F9DCC61-4F2C-4959-8D0F-CC8E8D7D4DDE}" presName="text2" presStyleLbl="fgAcc2" presStyleIdx="0" presStyleCnt="2">
        <dgm:presLayoutVars>
          <dgm:chPref val="3"/>
        </dgm:presLayoutVars>
      </dgm:prSet>
      <dgm:spPr/>
    </dgm:pt>
    <dgm:pt modelId="{A873E53C-C4DA-45E2-A61B-C712C29C42BA}" type="pres">
      <dgm:prSet presAssocID="{4F9DCC61-4F2C-4959-8D0F-CC8E8D7D4DDE}" presName="hierChild3" presStyleCnt="0"/>
      <dgm:spPr/>
    </dgm:pt>
    <dgm:pt modelId="{A54EE283-6015-4463-B6DD-958C4BA7C21A}" type="pres">
      <dgm:prSet presAssocID="{501152A1-7E19-4FBF-8C42-A2F0722165F8}" presName="Name17" presStyleLbl="parChTrans1D3" presStyleIdx="0" presStyleCnt="3"/>
      <dgm:spPr/>
    </dgm:pt>
    <dgm:pt modelId="{2D62D168-912B-492B-B5C6-815FD1DB40CE}" type="pres">
      <dgm:prSet presAssocID="{34DB7642-DD0E-4D40-A6E9-827F7BFB3CD2}" presName="hierRoot3" presStyleCnt="0"/>
      <dgm:spPr/>
    </dgm:pt>
    <dgm:pt modelId="{A77E4C4E-515E-452D-80B7-094C7727F480}" type="pres">
      <dgm:prSet presAssocID="{34DB7642-DD0E-4D40-A6E9-827F7BFB3CD2}" presName="composite3" presStyleCnt="0"/>
      <dgm:spPr/>
    </dgm:pt>
    <dgm:pt modelId="{275B2B70-32F8-4951-A119-27B5A4222B67}" type="pres">
      <dgm:prSet presAssocID="{34DB7642-DD0E-4D40-A6E9-827F7BFB3CD2}" presName="background3" presStyleLbl="node3" presStyleIdx="0" presStyleCnt="3"/>
      <dgm:spPr/>
    </dgm:pt>
    <dgm:pt modelId="{37C5362E-391B-4380-B084-D89229E8C000}" type="pres">
      <dgm:prSet presAssocID="{34DB7642-DD0E-4D40-A6E9-827F7BFB3CD2}" presName="text3" presStyleLbl="fgAcc3" presStyleIdx="0" presStyleCnt="3">
        <dgm:presLayoutVars>
          <dgm:chPref val="3"/>
        </dgm:presLayoutVars>
      </dgm:prSet>
      <dgm:spPr/>
    </dgm:pt>
    <dgm:pt modelId="{C281DA29-7ED1-4ACD-9A80-E4B620AED122}" type="pres">
      <dgm:prSet presAssocID="{34DB7642-DD0E-4D40-A6E9-827F7BFB3CD2}" presName="hierChild4" presStyleCnt="0"/>
      <dgm:spPr/>
    </dgm:pt>
    <dgm:pt modelId="{953D3A23-1510-40CC-A620-7F47CB2B3DC1}" type="pres">
      <dgm:prSet presAssocID="{05CE32E3-4089-44DC-AB7D-A6B34134B17B}" presName="Name10" presStyleLbl="parChTrans1D2" presStyleIdx="1" presStyleCnt="2"/>
      <dgm:spPr/>
    </dgm:pt>
    <dgm:pt modelId="{E6935BF7-01D0-4E50-997B-ED5B9B7E4FC9}" type="pres">
      <dgm:prSet presAssocID="{03D8D6FF-6336-48CF-AB5B-0C8FCAEFA528}" presName="hierRoot2" presStyleCnt="0"/>
      <dgm:spPr/>
    </dgm:pt>
    <dgm:pt modelId="{5E380C33-04AF-4EEF-8150-964468C2C948}" type="pres">
      <dgm:prSet presAssocID="{03D8D6FF-6336-48CF-AB5B-0C8FCAEFA528}" presName="composite2" presStyleCnt="0"/>
      <dgm:spPr/>
    </dgm:pt>
    <dgm:pt modelId="{5329EADE-CF8D-4DDB-BE94-BCDF25927AE4}" type="pres">
      <dgm:prSet presAssocID="{03D8D6FF-6336-48CF-AB5B-0C8FCAEFA528}" presName="background2" presStyleLbl="node2" presStyleIdx="1" presStyleCnt="2"/>
      <dgm:spPr/>
    </dgm:pt>
    <dgm:pt modelId="{A1D6B772-EE23-4D4C-B2C7-686079297D58}" type="pres">
      <dgm:prSet presAssocID="{03D8D6FF-6336-48CF-AB5B-0C8FCAEFA528}" presName="text2" presStyleLbl="fgAcc2" presStyleIdx="1" presStyleCnt="2">
        <dgm:presLayoutVars>
          <dgm:chPref val="3"/>
        </dgm:presLayoutVars>
      </dgm:prSet>
      <dgm:spPr/>
    </dgm:pt>
    <dgm:pt modelId="{45499950-038A-40D1-BC51-6ABA88FA2A81}" type="pres">
      <dgm:prSet presAssocID="{03D8D6FF-6336-48CF-AB5B-0C8FCAEFA528}" presName="hierChild3" presStyleCnt="0"/>
      <dgm:spPr/>
    </dgm:pt>
    <dgm:pt modelId="{CA9EB115-B40F-46F5-AB59-31947B877A65}" type="pres">
      <dgm:prSet presAssocID="{34C6E40F-B65D-476E-9592-6BC85DFC0FC3}" presName="Name17" presStyleLbl="parChTrans1D3" presStyleIdx="1" presStyleCnt="3"/>
      <dgm:spPr/>
    </dgm:pt>
    <dgm:pt modelId="{F7C428E4-6ADE-42A7-8585-80A53B7B8593}" type="pres">
      <dgm:prSet presAssocID="{BBEE8E62-D43C-477D-AA42-36E7E52D52C9}" presName="hierRoot3" presStyleCnt="0"/>
      <dgm:spPr/>
    </dgm:pt>
    <dgm:pt modelId="{EE2DD713-EE8A-4627-963D-557A4DA7145E}" type="pres">
      <dgm:prSet presAssocID="{BBEE8E62-D43C-477D-AA42-36E7E52D52C9}" presName="composite3" presStyleCnt="0"/>
      <dgm:spPr/>
    </dgm:pt>
    <dgm:pt modelId="{35F5F982-6C93-4460-BBCC-57E292686430}" type="pres">
      <dgm:prSet presAssocID="{BBEE8E62-D43C-477D-AA42-36E7E52D52C9}" presName="background3" presStyleLbl="node3" presStyleIdx="1" presStyleCnt="3"/>
      <dgm:spPr/>
    </dgm:pt>
    <dgm:pt modelId="{3D7D868F-AF1E-4831-869D-E117450D491D}" type="pres">
      <dgm:prSet presAssocID="{BBEE8E62-D43C-477D-AA42-36E7E52D52C9}" presName="text3" presStyleLbl="fgAcc3" presStyleIdx="1" presStyleCnt="3">
        <dgm:presLayoutVars>
          <dgm:chPref val="3"/>
        </dgm:presLayoutVars>
      </dgm:prSet>
      <dgm:spPr/>
    </dgm:pt>
    <dgm:pt modelId="{E66AC45F-F534-4F4D-9D5D-7E25840BE9CC}" type="pres">
      <dgm:prSet presAssocID="{BBEE8E62-D43C-477D-AA42-36E7E52D52C9}" presName="hierChild4" presStyleCnt="0"/>
      <dgm:spPr/>
    </dgm:pt>
    <dgm:pt modelId="{3AF8DFB3-D1CE-4AE4-A678-803F8EC6F94C}" type="pres">
      <dgm:prSet presAssocID="{22148A04-A7F8-46D4-987D-C8F5B65EBA6F}" presName="Name17" presStyleLbl="parChTrans1D3" presStyleIdx="2" presStyleCnt="3"/>
      <dgm:spPr/>
    </dgm:pt>
    <dgm:pt modelId="{F421F58F-41D5-4FEB-A5F8-C43271377627}" type="pres">
      <dgm:prSet presAssocID="{BD12B1EC-54A7-4552-BFC1-C7877295DC09}" presName="hierRoot3" presStyleCnt="0"/>
      <dgm:spPr/>
    </dgm:pt>
    <dgm:pt modelId="{D0443E83-3061-4201-93F1-C411A0A27C49}" type="pres">
      <dgm:prSet presAssocID="{BD12B1EC-54A7-4552-BFC1-C7877295DC09}" presName="composite3" presStyleCnt="0"/>
      <dgm:spPr/>
    </dgm:pt>
    <dgm:pt modelId="{43FC1083-585A-400F-8753-297604CF2AD0}" type="pres">
      <dgm:prSet presAssocID="{BD12B1EC-54A7-4552-BFC1-C7877295DC09}" presName="background3" presStyleLbl="node3" presStyleIdx="2" presStyleCnt="3"/>
      <dgm:spPr/>
    </dgm:pt>
    <dgm:pt modelId="{A893881A-998E-49B0-AF7D-9670F4E5B71A}" type="pres">
      <dgm:prSet presAssocID="{BD12B1EC-54A7-4552-BFC1-C7877295DC09}" presName="text3" presStyleLbl="fgAcc3" presStyleIdx="2" presStyleCnt="3">
        <dgm:presLayoutVars>
          <dgm:chPref val="3"/>
        </dgm:presLayoutVars>
      </dgm:prSet>
      <dgm:spPr/>
    </dgm:pt>
    <dgm:pt modelId="{C90BD329-DFEB-4356-8D48-D6FC7484311E}" type="pres">
      <dgm:prSet presAssocID="{BD12B1EC-54A7-4552-BFC1-C7877295DC09}" presName="hierChild4" presStyleCnt="0"/>
      <dgm:spPr/>
    </dgm:pt>
  </dgm:ptLst>
  <dgm:cxnLst>
    <dgm:cxn modelId="{DD82E60A-93C7-4B6B-B5EB-FE5325F9194F}" type="presOf" srcId="{BD12B1EC-54A7-4552-BFC1-C7877295DC09}" destId="{A893881A-998E-49B0-AF7D-9670F4E5B71A}" srcOrd="0" destOrd="0" presId="urn:microsoft.com/office/officeart/2005/8/layout/hierarchy1"/>
    <dgm:cxn modelId="{5DEABD37-EA4B-43C9-829E-87FD4970EB32}" srcId="{01B21EB5-B421-4021-A2DD-82F7BDDFB055}" destId="{4F9DCC61-4F2C-4959-8D0F-CC8E8D7D4DDE}" srcOrd="0" destOrd="0" parTransId="{2055FA03-666D-44E2-90CF-6F5984441FE0}" sibTransId="{87F5CF2A-ECA7-4303-8E95-34192F5653FB}"/>
    <dgm:cxn modelId="{DFA71438-C863-4D84-B0CA-8F4B0A139DDC}" srcId="{D3C297DD-C9CA-4541-86FD-C1FAD8E3D535}" destId="{01B21EB5-B421-4021-A2DD-82F7BDDFB055}" srcOrd="0" destOrd="0" parTransId="{C3F3480A-B077-493C-A652-E5D8D7D30259}" sibTransId="{2B776D21-8217-4136-8ED6-395D119F499F}"/>
    <dgm:cxn modelId="{7474E06A-1780-439F-9D43-6DB03A109957}" srcId="{4F9DCC61-4F2C-4959-8D0F-CC8E8D7D4DDE}" destId="{34DB7642-DD0E-4D40-A6E9-827F7BFB3CD2}" srcOrd="0" destOrd="0" parTransId="{501152A1-7E19-4FBF-8C42-A2F0722165F8}" sibTransId="{EB44C416-750F-45DC-B8EF-C7C71553B039}"/>
    <dgm:cxn modelId="{72A8FB6D-983C-46D7-B959-3DB595C15F88}" type="presOf" srcId="{BBEE8E62-D43C-477D-AA42-36E7E52D52C9}" destId="{3D7D868F-AF1E-4831-869D-E117450D491D}" srcOrd="0" destOrd="0" presId="urn:microsoft.com/office/officeart/2005/8/layout/hierarchy1"/>
    <dgm:cxn modelId="{54F66255-0091-44C3-B0DC-C0170074C845}" type="presOf" srcId="{03D8D6FF-6336-48CF-AB5B-0C8FCAEFA528}" destId="{A1D6B772-EE23-4D4C-B2C7-686079297D58}" srcOrd="0" destOrd="0" presId="urn:microsoft.com/office/officeart/2005/8/layout/hierarchy1"/>
    <dgm:cxn modelId="{64A6648B-95EB-4170-8EA9-C06202105E95}" type="presOf" srcId="{22148A04-A7F8-46D4-987D-C8F5B65EBA6F}" destId="{3AF8DFB3-D1CE-4AE4-A678-803F8EC6F94C}" srcOrd="0" destOrd="0" presId="urn:microsoft.com/office/officeart/2005/8/layout/hierarchy1"/>
    <dgm:cxn modelId="{6036EE95-FC2F-480B-8840-3EE7F8F19889}" srcId="{03D8D6FF-6336-48CF-AB5B-0C8FCAEFA528}" destId="{BBEE8E62-D43C-477D-AA42-36E7E52D52C9}" srcOrd="0" destOrd="0" parTransId="{34C6E40F-B65D-476E-9592-6BC85DFC0FC3}" sibTransId="{D62B9E4E-D304-4325-8B4F-011251B59BA5}"/>
    <dgm:cxn modelId="{17A1419C-B1F3-47B4-941C-A688FE497B0C}" type="presOf" srcId="{05CE32E3-4089-44DC-AB7D-A6B34134B17B}" destId="{953D3A23-1510-40CC-A620-7F47CB2B3DC1}" srcOrd="0" destOrd="0" presId="urn:microsoft.com/office/officeart/2005/8/layout/hierarchy1"/>
    <dgm:cxn modelId="{7918A9A2-608E-4AAF-87EF-EBFB15DA2C5A}" type="presOf" srcId="{01B21EB5-B421-4021-A2DD-82F7BDDFB055}" destId="{DDC20DAE-7846-4BD9-8DF8-5D8B471F8E5A}" srcOrd="0" destOrd="0" presId="urn:microsoft.com/office/officeart/2005/8/layout/hierarchy1"/>
    <dgm:cxn modelId="{70596EA8-6BBE-4059-8A5B-91F0A5312022}" srcId="{01B21EB5-B421-4021-A2DD-82F7BDDFB055}" destId="{03D8D6FF-6336-48CF-AB5B-0C8FCAEFA528}" srcOrd="1" destOrd="0" parTransId="{05CE32E3-4089-44DC-AB7D-A6B34134B17B}" sibTransId="{8656A7F2-A932-41B2-B24D-8ADE44FF74E2}"/>
    <dgm:cxn modelId="{9A1DFAA8-622A-489A-9FE9-4BB8EBC483A2}" type="presOf" srcId="{34C6E40F-B65D-476E-9592-6BC85DFC0FC3}" destId="{CA9EB115-B40F-46F5-AB59-31947B877A65}" srcOrd="0" destOrd="0" presId="urn:microsoft.com/office/officeart/2005/8/layout/hierarchy1"/>
    <dgm:cxn modelId="{E42AA0B9-3774-4B16-B7D5-24FC999125DC}" type="presOf" srcId="{34DB7642-DD0E-4D40-A6E9-827F7BFB3CD2}" destId="{37C5362E-391B-4380-B084-D89229E8C000}" srcOrd="0" destOrd="0" presId="urn:microsoft.com/office/officeart/2005/8/layout/hierarchy1"/>
    <dgm:cxn modelId="{8D649ED4-A9E5-4F96-8AC9-ECE4F3699812}" type="presOf" srcId="{2055FA03-666D-44E2-90CF-6F5984441FE0}" destId="{472B9024-88EB-49C0-8B6B-2F5873411C3B}" srcOrd="0" destOrd="0" presId="urn:microsoft.com/office/officeart/2005/8/layout/hierarchy1"/>
    <dgm:cxn modelId="{0E9CB4DD-1075-4C94-B0D4-E7CBB35C5420}" srcId="{03D8D6FF-6336-48CF-AB5B-0C8FCAEFA528}" destId="{BD12B1EC-54A7-4552-BFC1-C7877295DC09}" srcOrd="1" destOrd="0" parTransId="{22148A04-A7F8-46D4-987D-C8F5B65EBA6F}" sibTransId="{A83AB5D5-D8C4-4129-9837-EF8FBB41D76C}"/>
    <dgm:cxn modelId="{9663A5DE-3F1C-4626-9A25-9520226EE394}" type="presOf" srcId="{501152A1-7E19-4FBF-8C42-A2F0722165F8}" destId="{A54EE283-6015-4463-B6DD-958C4BA7C21A}" srcOrd="0" destOrd="0" presId="urn:microsoft.com/office/officeart/2005/8/layout/hierarchy1"/>
    <dgm:cxn modelId="{003D5AE9-D34D-485E-9E9C-A64BCDA0CA75}" type="presOf" srcId="{D3C297DD-C9CA-4541-86FD-C1FAD8E3D535}" destId="{D5AAB278-F202-4C43-96BB-8459735FB2DE}" srcOrd="0" destOrd="0" presId="urn:microsoft.com/office/officeart/2005/8/layout/hierarchy1"/>
    <dgm:cxn modelId="{AE4258F2-C7B2-42D4-82D2-B5ECE9E060FD}" type="presOf" srcId="{4F9DCC61-4F2C-4959-8D0F-CC8E8D7D4DDE}" destId="{FD7CED12-9E11-4C77-B9D7-55138FD89E14}" srcOrd="0" destOrd="0" presId="urn:microsoft.com/office/officeart/2005/8/layout/hierarchy1"/>
    <dgm:cxn modelId="{A29182D1-56C7-4486-B995-E5BB4E153943}" type="presParOf" srcId="{D5AAB278-F202-4C43-96BB-8459735FB2DE}" destId="{BA690CBB-99D0-4B90-BE41-B744EDE79CAC}" srcOrd="0" destOrd="0" presId="urn:microsoft.com/office/officeart/2005/8/layout/hierarchy1"/>
    <dgm:cxn modelId="{110298E3-1B90-4122-9A61-878CE46C66A8}" type="presParOf" srcId="{BA690CBB-99D0-4B90-BE41-B744EDE79CAC}" destId="{20BABBB8-8882-415A-94CF-65D85AB97ED3}" srcOrd="0" destOrd="0" presId="urn:microsoft.com/office/officeart/2005/8/layout/hierarchy1"/>
    <dgm:cxn modelId="{771667FE-B9B8-47D9-8368-74D8DA56A4DB}" type="presParOf" srcId="{20BABBB8-8882-415A-94CF-65D85AB97ED3}" destId="{A74951D1-60CB-481C-8802-4A9EB7050ED4}" srcOrd="0" destOrd="0" presId="urn:microsoft.com/office/officeart/2005/8/layout/hierarchy1"/>
    <dgm:cxn modelId="{DBC75934-0E76-4705-96E0-92073D263225}" type="presParOf" srcId="{20BABBB8-8882-415A-94CF-65D85AB97ED3}" destId="{DDC20DAE-7846-4BD9-8DF8-5D8B471F8E5A}" srcOrd="1" destOrd="0" presId="urn:microsoft.com/office/officeart/2005/8/layout/hierarchy1"/>
    <dgm:cxn modelId="{9A4AB7C8-AA7F-496C-979B-F9C6E0CAD447}" type="presParOf" srcId="{BA690CBB-99D0-4B90-BE41-B744EDE79CAC}" destId="{E6660CC7-D619-41C2-B636-D12D1CA699FE}" srcOrd="1" destOrd="0" presId="urn:microsoft.com/office/officeart/2005/8/layout/hierarchy1"/>
    <dgm:cxn modelId="{3B6F7BF7-7DDE-4EEC-9E40-94DB7367236E}" type="presParOf" srcId="{E6660CC7-D619-41C2-B636-D12D1CA699FE}" destId="{472B9024-88EB-49C0-8B6B-2F5873411C3B}" srcOrd="0" destOrd="0" presId="urn:microsoft.com/office/officeart/2005/8/layout/hierarchy1"/>
    <dgm:cxn modelId="{37BF5400-1190-4C5A-88C7-347EAD530126}" type="presParOf" srcId="{E6660CC7-D619-41C2-B636-D12D1CA699FE}" destId="{2B81F8B3-078D-49D9-B3B8-177CC0AAC4A4}" srcOrd="1" destOrd="0" presId="urn:microsoft.com/office/officeart/2005/8/layout/hierarchy1"/>
    <dgm:cxn modelId="{6FE4B652-E90B-4399-93FE-B9F44BB0C464}" type="presParOf" srcId="{2B81F8B3-078D-49D9-B3B8-177CC0AAC4A4}" destId="{A004BF88-C859-447C-B6F4-E86562EB677E}" srcOrd="0" destOrd="0" presId="urn:microsoft.com/office/officeart/2005/8/layout/hierarchy1"/>
    <dgm:cxn modelId="{5C503B96-DA2E-4E1E-B754-D613BE27BB9C}" type="presParOf" srcId="{A004BF88-C859-447C-B6F4-E86562EB677E}" destId="{E1AF320E-0D1D-4347-A92D-1662CF8A7A39}" srcOrd="0" destOrd="0" presId="urn:microsoft.com/office/officeart/2005/8/layout/hierarchy1"/>
    <dgm:cxn modelId="{B9892CBD-44DC-43DB-ACA3-F19C00709D29}" type="presParOf" srcId="{A004BF88-C859-447C-B6F4-E86562EB677E}" destId="{FD7CED12-9E11-4C77-B9D7-55138FD89E14}" srcOrd="1" destOrd="0" presId="urn:microsoft.com/office/officeart/2005/8/layout/hierarchy1"/>
    <dgm:cxn modelId="{05E5102E-E17F-4A30-9977-8CC96C5F1536}" type="presParOf" srcId="{2B81F8B3-078D-49D9-B3B8-177CC0AAC4A4}" destId="{A873E53C-C4DA-45E2-A61B-C712C29C42BA}" srcOrd="1" destOrd="0" presId="urn:microsoft.com/office/officeart/2005/8/layout/hierarchy1"/>
    <dgm:cxn modelId="{B9A8114F-721C-476B-B642-471018BF5D3A}" type="presParOf" srcId="{A873E53C-C4DA-45E2-A61B-C712C29C42BA}" destId="{A54EE283-6015-4463-B6DD-958C4BA7C21A}" srcOrd="0" destOrd="0" presId="urn:microsoft.com/office/officeart/2005/8/layout/hierarchy1"/>
    <dgm:cxn modelId="{61CF726B-4E54-4631-98D0-2D8C063BC2C1}" type="presParOf" srcId="{A873E53C-C4DA-45E2-A61B-C712C29C42BA}" destId="{2D62D168-912B-492B-B5C6-815FD1DB40CE}" srcOrd="1" destOrd="0" presId="urn:microsoft.com/office/officeart/2005/8/layout/hierarchy1"/>
    <dgm:cxn modelId="{BE567DAA-1B56-4D2B-9568-AB1C45AB6E45}" type="presParOf" srcId="{2D62D168-912B-492B-B5C6-815FD1DB40CE}" destId="{A77E4C4E-515E-452D-80B7-094C7727F480}" srcOrd="0" destOrd="0" presId="urn:microsoft.com/office/officeart/2005/8/layout/hierarchy1"/>
    <dgm:cxn modelId="{E7D5ABDC-8168-45BE-98C4-4AD15592ECE7}" type="presParOf" srcId="{A77E4C4E-515E-452D-80B7-094C7727F480}" destId="{275B2B70-32F8-4951-A119-27B5A4222B67}" srcOrd="0" destOrd="0" presId="urn:microsoft.com/office/officeart/2005/8/layout/hierarchy1"/>
    <dgm:cxn modelId="{E6DBF963-169E-471F-B53D-55BAF6927C70}" type="presParOf" srcId="{A77E4C4E-515E-452D-80B7-094C7727F480}" destId="{37C5362E-391B-4380-B084-D89229E8C000}" srcOrd="1" destOrd="0" presId="urn:microsoft.com/office/officeart/2005/8/layout/hierarchy1"/>
    <dgm:cxn modelId="{71A6D352-F223-4A63-8A17-835ED813946A}" type="presParOf" srcId="{2D62D168-912B-492B-B5C6-815FD1DB40CE}" destId="{C281DA29-7ED1-4ACD-9A80-E4B620AED122}" srcOrd="1" destOrd="0" presId="urn:microsoft.com/office/officeart/2005/8/layout/hierarchy1"/>
    <dgm:cxn modelId="{23E7A257-0629-484E-9CDD-452C838070F9}" type="presParOf" srcId="{E6660CC7-D619-41C2-B636-D12D1CA699FE}" destId="{953D3A23-1510-40CC-A620-7F47CB2B3DC1}" srcOrd="2" destOrd="0" presId="urn:microsoft.com/office/officeart/2005/8/layout/hierarchy1"/>
    <dgm:cxn modelId="{E7A37E29-70D2-4DA2-AA5E-5AA53246BCBC}" type="presParOf" srcId="{E6660CC7-D619-41C2-B636-D12D1CA699FE}" destId="{E6935BF7-01D0-4E50-997B-ED5B9B7E4FC9}" srcOrd="3" destOrd="0" presId="urn:microsoft.com/office/officeart/2005/8/layout/hierarchy1"/>
    <dgm:cxn modelId="{B5BB3EE6-F225-4E82-BDD2-A450A91F10CB}" type="presParOf" srcId="{E6935BF7-01D0-4E50-997B-ED5B9B7E4FC9}" destId="{5E380C33-04AF-4EEF-8150-964468C2C948}" srcOrd="0" destOrd="0" presId="urn:microsoft.com/office/officeart/2005/8/layout/hierarchy1"/>
    <dgm:cxn modelId="{4C95F621-9285-41DF-930A-7CAEABB4C9A8}" type="presParOf" srcId="{5E380C33-04AF-4EEF-8150-964468C2C948}" destId="{5329EADE-CF8D-4DDB-BE94-BCDF25927AE4}" srcOrd="0" destOrd="0" presId="urn:microsoft.com/office/officeart/2005/8/layout/hierarchy1"/>
    <dgm:cxn modelId="{4E409294-87E4-448F-8E9F-BB4A598DD79A}" type="presParOf" srcId="{5E380C33-04AF-4EEF-8150-964468C2C948}" destId="{A1D6B772-EE23-4D4C-B2C7-686079297D58}" srcOrd="1" destOrd="0" presId="urn:microsoft.com/office/officeart/2005/8/layout/hierarchy1"/>
    <dgm:cxn modelId="{D29F442E-AD21-45BB-A6A7-1AF762C8B042}" type="presParOf" srcId="{E6935BF7-01D0-4E50-997B-ED5B9B7E4FC9}" destId="{45499950-038A-40D1-BC51-6ABA88FA2A81}" srcOrd="1" destOrd="0" presId="urn:microsoft.com/office/officeart/2005/8/layout/hierarchy1"/>
    <dgm:cxn modelId="{30FC00EB-F69A-435A-89DD-D773F0E538D1}" type="presParOf" srcId="{45499950-038A-40D1-BC51-6ABA88FA2A81}" destId="{CA9EB115-B40F-46F5-AB59-31947B877A65}" srcOrd="0" destOrd="0" presId="urn:microsoft.com/office/officeart/2005/8/layout/hierarchy1"/>
    <dgm:cxn modelId="{0A065193-E9D5-471F-9872-266B020A78D6}" type="presParOf" srcId="{45499950-038A-40D1-BC51-6ABA88FA2A81}" destId="{F7C428E4-6ADE-42A7-8585-80A53B7B8593}" srcOrd="1" destOrd="0" presId="urn:microsoft.com/office/officeart/2005/8/layout/hierarchy1"/>
    <dgm:cxn modelId="{4D44DE48-58AD-4A15-A409-F64E4E3B95C1}" type="presParOf" srcId="{F7C428E4-6ADE-42A7-8585-80A53B7B8593}" destId="{EE2DD713-EE8A-4627-963D-557A4DA7145E}" srcOrd="0" destOrd="0" presId="urn:microsoft.com/office/officeart/2005/8/layout/hierarchy1"/>
    <dgm:cxn modelId="{249E2147-0191-4890-BD2F-AF1AB50FCA28}" type="presParOf" srcId="{EE2DD713-EE8A-4627-963D-557A4DA7145E}" destId="{35F5F982-6C93-4460-BBCC-57E292686430}" srcOrd="0" destOrd="0" presId="urn:microsoft.com/office/officeart/2005/8/layout/hierarchy1"/>
    <dgm:cxn modelId="{A032FD19-39EF-4FD3-ABFA-FF7FB076CCBA}" type="presParOf" srcId="{EE2DD713-EE8A-4627-963D-557A4DA7145E}" destId="{3D7D868F-AF1E-4831-869D-E117450D491D}" srcOrd="1" destOrd="0" presId="urn:microsoft.com/office/officeart/2005/8/layout/hierarchy1"/>
    <dgm:cxn modelId="{EB4CC597-3811-4691-B1F6-DC4E8A398352}" type="presParOf" srcId="{F7C428E4-6ADE-42A7-8585-80A53B7B8593}" destId="{E66AC45F-F534-4F4D-9D5D-7E25840BE9CC}" srcOrd="1" destOrd="0" presId="urn:microsoft.com/office/officeart/2005/8/layout/hierarchy1"/>
    <dgm:cxn modelId="{0A5DF732-3305-47CE-9087-24D71E71A2C6}" type="presParOf" srcId="{45499950-038A-40D1-BC51-6ABA88FA2A81}" destId="{3AF8DFB3-D1CE-4AE4-A678-803F8EC6F94C}" srcOrd="2" destOrd="0" presId="urn:microsoft.com/office/officeart/2005/8/layout/hierarchy1"/>
    <dgm:cxn modelId="{90DFA61F-DCE0-4ABD-B23B-8E57EA237168}" type="presParOf" srcId="{45499950-038A-40D1-BC51-6ABA88FA2A81}" destId="{F421F58F-41D5-4FEB-A5F8-C43271377627}" srcOrd="3" destOrd="0" presId="urn:microsoft.com/office/officeart/2005/8/layout/hierarchy1"/>
    <dgm:cxn modelId="{AEE90D8C-DE9D-4B3B-A395-FCA0458F42BD}" type="presParOf" srcId="{F421F58F-41D5-4FEB-A5F8-C43271377627}" destId="{D0443E83-3061-4201-93F1-C411A0A27C49}" srcOrd="0" destOrd="0" presId="urn:microsoft.com/office/officeart/2005/8/layout/hierarchy1"/>
    <dgm:cxn modelId="{B2275A76-8FA8-46E5-8C80-81BA38724E07}" type="presParOf" srcId="{D0443E83-3061-4201-93F1-C411A0A27C49}" destId="{43FC1083-585A-400F-8753-297604CF2AD0}" srcOrd="0" destOrd="0" presId="urn:microsoft.com/office/officeart/2005/8/layout/hierarchy1"/>
    <dgm:cxn modelId="{384060A4-A726-4252-B483-0C49AB7DF316}" type="presParOf" srcId="{D0443E83-3061-4201-93F1-C411A0A27C49}" destId="{A893881A-998E-49B0-AF7D-9670F4E5B71A}" srcOrd="1" destOrd="0" presId="urn:microsoft.com/office/officeart/2005/8/layout/hierarchy1"/>
    <dgm:cxn modelId="{057918C5-FA63-42DF-81EC-B4E30BEBFF29}" type="presParOf" srcId="{F421F58F-41D5-4FEB-A5F8-C43271377627}" destId="{C90BD329-DFEB-4356-8D48-D6FC748431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52414-B48B-414F-AE76-20BDE4A96D58}">
      <dsp:nvSpPr>
        <dsp:cNvPr id="0" name=""/>
        <dsp:cNvSpPr/>
      </dsp:nvSpPr>
      <dsp:spPr>
        <a:xfrm>
          <a:off x="5850580" y="3002911"/>
          <a:ext cx="1319465" cy="585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185"/>
              </a:lnTo>
              <a:lnTo>
                <a:pt x="1319465" y="405185"/>
              </a:lnTo>
              <a:lnTo>
                <a:pt x="1319465" y="5857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616C8-4B33-46CD-A8E7-1C1CADA79958}">
      <dsp:nvSpPr>
        <dsp:cNvPr id="0" name=""/>
        <dsp:cNvSpPr/>
      </dsp:nvSpPr>
      <dsp:spPr>
        <a:xfrm>
          <a:off x="757816" y="1210979"/>
          <a:ext cx="5092763" cy="554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002"/>
              </a:lnTo>
              <a:lnTo>
                <a:pt x="5092763" y="374002"/>
              </a:lnTo>
              <a:lnTo>
                <a:pt x="5092763" y="554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0B099-D654-43F7-9905-898DB5F1CC8E}">
      <dsp:nvSpPr>
        <dsp:cNvPr id="0" name=""/>
        <dsp:cNvSpPr/>
      </dsp:nvSpPr>
      <dsp:spPr>
        <a:xfrm>
          <a:off x="1982713" y="3017772"/>
          <a:ext cx="2638328" cy="60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551"/>
              </a:lnTo>
              <a:lnTo>
                <a:pt x="2638328" y="419551"/>
              </a:lnTo>
              <a:lnTo>
                <a:pt x="2638328" y="6000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B70E3-10C9-4C54-A077-952AC3E6A99A}">
      <dsp:nvSpPr>
        <dsp:cNvPr id="0" name=""/>
        <dsp:cNvSpPr/>
      </dsp:nvSpPr>
      <dsp:spPr>
        <a:xfrm>
          <a:off x="1982713" y="3017772"/>
          <a:ext cx="399436" cy="590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036"/>
              </a:lnTo>
              <a:lnTo>
                <a:pt x="399436" y="410036"/>
              </a:lnTo>
              <a:lnTo>
                <a:pt x="399436" y="5905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E3816-9CC7-40F0-BA7F-804B832BD5D1}">
      <dsp:nvSpPr>
        <dsp:cNvPr id="0" name=""/>
        <dsp:cNvSpPr/>
      </dsp:nvSpPr>
      <dsp:spPr>
        <a:xfrm>
          <a:off x="757816" y="1210979"/>
          <a:ext cx="1224896" cy="569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864"/>
              </a:lnTo>
              <a:lnTo>
                <a:pt x="1224896" y="388864"/>
              </a:lnTo>
              <a:lnTo>
                <a:pt x="1224896" y="5693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779D9-DD03-4AB1-BD30-52BAFB3289E2}">
      <dsp:nvSpPr>
        <dsp:cNvPr id="0" name=""/>
        <dsp:cNvSpPr/>
      </dsp:nvSpPr>
      <dsp:spPr>
        <a:xfrm>
          <a:off x="-216519" y="-26427"/>
          <a:ext cx="1948672" cy="1237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D5D2-4FA8-4196-A290-14509647C173}">
      <dsp:nvSpPr>
        <dsp:cNvPr id="0" name=""/>
        <dsp:cNvSpPr/>
      </dsp:nvSpPr>
      <dsp:spPr>
        <a:xfrm>
          <a:off x="0" y="179265"/>
          <a:ext cx="1948672" cy="12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Goal</a:t>
          </a:r>
        </a:p>
      </dsp:txBody>
      <dsp:txXfrm>
        <a:off x="36242" y="215507"/>
        <a:ext cx="1876188" cy="1164922"/>
      </dsp:txXfrm>
    </dsp:sp>
    <dsp:sp modelId="{227C5AE8-42A0-47D3-B9D6-E053EE1EE64D}">
      <dsp:nvSpPr>
        <dsp:cNvPr id="0" name=""/>
        <dsp:cNvSpPr/>
      </dsp:nvSpPr>
      <dsp:spPr>
        <a:xfrm>
          <a:off x="1008377" y="1780366"/>
          <a:ext cx="1948672" cy="1237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3A2BC-79EC-4771-B5C4-812F1E4A5A27}">
      <dsp:nvSpPr>
        <dsp:cNvPr id="0" name=""/>
        <dsp:cNvSpPr/>
      </dsp:nvSpPr>
      <dsp:spPr>
        <a:xfrm>
          <a:off x="1224896" y="1986059"/>
          <a:ext cx="1948672" cy="12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SMART Objective</a:t>
          </a:r>
        </a:p>
      </dsp:txBody>
      <dsp:txXfrm>
        <a:off x="1261138" y="2022301"/>
        <a:ext cx="1876188" cy="1164922"/>
      </dsp:txXfrm>
    </dsp:sp>
    <dsp:sp modelId="{B67379CA-5A61-4908-A833-F092E230FF6D}">
      <dsp:nvSpPr>
        <dsp:cNvPr id="0" name=""/>
        <dsp:cNvSpPr/>
      </dsp:nvSpPr>
      <dsp:spPr>
        <a:xfrm>
          <a:off x="1407813" y="3608331"/>
          <a:ext cx="1948672" cy="1237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505D6-6B02-4567-8E0D-3193C5ADB20A}">
      <dsp:nvSpPr>
        <dsp:cNvPr id="0" name=""/>
        <dsp:cNvSpPr/>
      </dsp:nvSpPr>
      <dsp:spPr>
        <a:xfrm>
          <a:off x="1624333" y="3814024"/>
          <a:ext cx="1948672" cy="12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Key Activity</a:t>
          </a:r>
        </a:p>
      </dsp:txBody>
      <dsp:txXfrm>
        <a:off x="1660575" y="3850266"/>
        <a:ext cx="1876188" cy="1164922"/>
      </dsp:txXfrm>
    </dsp:sp>
    <dsp:sp modelId="{C07A706E-482A-4B1C-8DD9-DF65EF13D70B}">
      <dsp:nvSpPr>
        <dsp:cNvPr id="0" name=""/>
        <dsp:cNvSpPr/>
      </dsp:nvSpPr>
      <dsp:spPr>
        <a:xfrm>
          <a:off x="3646706" y="3617847"/>
          <a:ext cx="1948672" cy="1237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18AC7-98AB-4B99-A1BD-51905C6CA503}">
      <dsp:nvSpPr>
        <dsp:cNvPr id="0" name=""/>
        <dsp:cNvSpPr/>
      </dsp:nvSpPr>
      <dsp:spPr>
        <a:xfrm>
          <a:off x="3863225" y="3823540"/>
          <a:ext cx="1948672" cy="12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Key Activity</a:t>
          </a:r>
        </a:p>
      </dsp:txBody>
      <dsp:txXfrm>
        <a:off x="3899467" y="3859782"/>
        <a:ext cx="1876188" cy="1164922"/>
      </dsp:txXfrm>
    </dsp:sp>
    <dsp:sp modelId="{7F160DA5-9473-478D-8C17-CA36CD9EACB4}">
      <dsp:nvSpPr>
        <dsp:cNvPr id="0" name=""/>
        <dsp:cNvSpPr/>
      </dsp:nvSpPr>
      <dsp:spPr>
        <a:xfrm>
          <a:off x="4876244" y="1765504"/>
          <a:ext cx="1948672" cy="1237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0E0C3-5D55-4126-B1B4-CC80C465F59A}">
      <dsp:nvSpPr>
        <dsp:cNvPr id="0" name=""/>
        <dsp:cNvSpPr/>
      </dsp:nvSpPr>
      <dsp:spPr>
        <a:xfrm>
          <a:off x="5092763" y="1971198"/>
          <a:ext cx="1948672" cy="12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Smart Objective</a:t>
          </a:r>
        </a:p>
      </dsp:txBody>
      <dsp:txXfrm>
        <a:off x="5129005" y="2007440"/>
        <a:ext cx="1876188" cy="1164922"/>
      </dsp:txXfrm>
    </dsp:sp>
    <dsp:sp modelId="{D33239B6-EF3A-425C-933E-EE9D93739AD2}">
      <dsp:nvSpPr>
        <dsp:cNvPr id="0" name=""/>
        <dsp:cNvSpPr/>
      </dsp:nvSpPr>
      <dsp:spPr>
        <a:xfrm>
          <a:off x="6195709" y="3588619"/>
          <a:ext cx="1948672" cy="1237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CF62D-3D77-4309-AD75-24CFEF462589}">
      <dsp:nvSpPr>
        <dsp:cNvPr id="0" name=""/>
        <dsp:cNvSpPr/>
      </dsp:nvSpPr>
      <dsp:spPr>
        <a:xfrm>
          <a:off x="6412228" y="3794313"/>
          <a:ext cx="1948672" cy="123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Key Activity</a:t>
          </a:r>
        </a:p>
      </dsp:txBody>
      <dsp:txXfrm>
        <a:off x="6448470" y="3830555"/>
        <a:ext cx="1876188" cy="1164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8DFB3-D1CE-4AE4-A678-803F8EC6F94C}">
      <dsp:nvSpPr>
        <dsp:cNvPr id="0" name=""/>
        <dsp:cNvSpPr/>
      </dsp:nvSpPr>
      <dsp:spPr>
        <a:xfrm>
          <a:off x="3319283" y="2248165"/>
          <a:ext cx="869336" cy="413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41"/>
              </a:lnTo>
              <a:lnTo>
                <a:pt x="869336" y="281941"/>
              </a:lnTo>
              <a:lnTo>
                <a:pt x="869336" y="413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B115-B40F-46F5-AB59-31947B877A65}">
      <dsp:nvSpPr>
        <dsp:cNvPr id="0" name=""/>
        <dsp:cNvSpPr/>
      </dsp:nvSpPr>
      <dsp:spPr>
        <a:xfrm>
          <a:off x="2449947" y="2248165"/>
          <a:ext cx="869336" cy="413724"/>
        </a:xfrm>
        <a:custGeom>
          <a:avLst/>
          <a:gdLst/>
          <a:ahLst/>
          <a:cxnLst/>
          <a:rect l="0" t="0" r="0" b="0"/>
          <a:pathLst>
            <a:path>
              <a:moveTo>
                <a:pt x="869336" y="0"/>
              </a:moveTo>
              <a:lnTo>
                <a:pt x="869336" y="281941"/>
              </a:lnTo>
              <a:lnTo>
                <a:pt x="0" y="281941"/>
              </a:lnTo>
              <a:lnTo>
                <a:pt x="0" y="413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D3A23-1510-40CC-A620-7F47CB2B3DC1}">
      <dsp:nvSpPr>
        <dsp:cNvPr id="0" name=""/>
        <dsp:cNvSpPr/>
      </dsp:nvSpPr>
      <dsp:spPr>
        <a:xfrm>
          <a:off x="2015279" y="931121"/>
          <a:ext cx="1304004" cy="413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41"/>
              </a:lnTo>
              <a:lnTo>
                <a:pt x="1304004" y="281941"/>
              </a:lnTo>
              <a:lnTo>
                <a:pt x="1304004" y="413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EE283-6015-4463-B6DD-958C4BA7C21A}">
      <dsp:nvSpPr>
        <dsp:cNvPr id="0" name=""/>
        <dsp:cNvSpPr/>
      </dsp:nvSpPr>
      <dsp:spPr>
        <a:xfrm>
          <a:off x="665555" y="2248165"/>
          <a:ext cx="91440" cy="413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B9024-88EB-49C0-8B6B-2F5873411C3B}">
      <dsp:nvSpPr>
        <dsp:cNvPr id="0" name=""/>
        <dsp:cNvSpPr/>
      </dsp:nvSpPr>
      <dsp:spPr>
        <a:xfrm>
          <a:off x="711275" y="931121"/>
          <a:ext cx="1304004" cy="413724"/>
        </a:xfrm>
        <a:custGeom>
          <a:avLst/>
          <a:gdLst/>
          <a:ahLst/>
          <a:cxnLst/>
          <a:rect l="0" t="0" r="0" b="0"/>
          <a:pathLst>
            <a:path>
              <a:moveTo>
                <a:pt x="1304004" y="0"/>
              </a:moveTo>
              <a:lnTo>
                <a:pt x="1304004" y="281941"/>
              </a:lnTo>
              <a:lnTo>
                <a:pt x="0" y="281941"/>
              </a:lnTo>
              <a:lnTo>
                <a:pt x="0" y="413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951D1-60CB-481C-8802-4A9EB7050ED4}">
      <dsp:nvSpPr>
        <dsp:cNvPr id="0" name=""/>
        <dsp:cNvSpPr/>
      </dsp:nvSpPr>
      <dsp:spPr>
        <a:xfrm>
          <a:off x="1304004" y="27801"/>
          <a:ext cx="1422550" cy="903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20DAE-7846-4BD9-8DF8-5D8B471F8E5A}">
      <dsp:nvSpPr>
        <dsp:cNvPr id="0" name=""/>
        <dsp:cNvSpPr/>
      </dsp:nvSpPr>
      <dsp:spPr>
        <a:xfrm>
          <a:off x="1462065" y="177960"/>
          <a:ext cx="1422550" cy="9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Goal</a:t>
          </a:r>
        </a:p>
      </dsp:txBody>
      <dsp:txXfrm>
        <a:off x="1488522" y="204417"/>
        <a:ext cx="1369636" cy="850405"/>
      </dsp:txXfrm>
    </dsp:sp>
    <dsp:sp modelId="{E1AF320E-0D1D-4347-A92D-1662CF8A7A39}">
      <dsp:nvSpPr>
        <dsp:cNvPr id="0" name=""/>
        <dsp:cNvSpPr/>
      </dsp:nvSpPr>
      <dsp:spPr>
        <a:xfrm>
          <a:off x="0" y="1344846"/>
          <a:ext cx="1422550" cy="903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CED12-9E11-4C77-B9D7-55138FD89E14}">
      <dsp:nvSpPr>
        <dsp:cNvPr id="0" name=""/>
        <dsp:cNvSpPr/>
      </dsp:nvSpPr>
      <dsp:spPr>
        <a:xfrm>
          <a:off x="158061" y="1495004"/>
          <a:ext cx="1422550" cy="9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Objective</a:t>
          </a:r>
        </a:p>
      </dsp:txBody>
      <dsp:txXfrm>
        <a:off x="184518" y="1521461"/>
        <a:ext cx="1369636" cy="850405"/>
      </dsp:txXfrm>
    </dsp:sp>
    <dsp:sp modelId="{275B2B70-32F8-4951-A119-27B5A4222B67}">
      <dsp:nvSpPr>
        <dsp:cNvPr id="0" name=""/>
        <dsp:cNvSpPr/>
      </dsp:nvSpPr>
      <dsp:spPr>
        <a:xfrm>
          <a:off x="0" y="2661890"/>
          <a:ext cx="1422550" cy="903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5362E-391B-4380-B084-D89229E8C000}">
      <dsp:nvSpPr>
        <dsp:cNvPr id="0" name=""/>
        <dsp:cNvSpPr/>
      </dsp:nvSpPr>
      <dsp:spPr>
        <a:xfrm>
          <a:off x="158061" y="2812048"/>
          <a:ext cx="1422550" cy="9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Activity</a:t>
          </a:r>
        </a:p>
      </dsp:txBody>
      <dsp:txXfrm>
        <a:off x="184518" y="2838505"/>
        <a:ext cx="1369636" cy="850405"/>
      </dsp:txXfrm>
    </dsp:sp>
    <dsp:sp modelId="{5329EADE-CF8D-4DDB-BE94-BCDF25927AE4}">
      <dsp:nvSpPr>
        <dsp:cNvPr id="0" name=""/>
        <dsp:cNvSpPr/>
      </dsp:nvSpPr>
      <dsp:spPr>
        <a:xfrm>
          <a:off x="2608008" y="1344846"/>
          <a:ext cx="1422550" cy="903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6B772-EE23-4D4C-B2C7-686079297D58}">
      <dsp:nvSpPr>
        <dsp:cNvPr id="0" name=""/>
        <dsp:cNvSpPr/>
      </dsp:nvSpPr>
      <dsp:spPr>
        <a:xfrm>
          <a:off x="2766069" y="1495004"/>
          <a:ext cx="1422550" cy="9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Objective</a:t>
          </a:r>
        </a:p>
      </dsp:txBody>
      <dsp:txXfrm>
        <a:off x="2792526" y="1521461"/>
        <a:ext cx="1369636" cy="850405"/>
      </dsp:txXfrm>
    </dsp:sp>
    <dsp:sp modelId="{35F5F982-6C93-4460-BBCC-57E292686430}">
      <dsp:nvSpPr>
        <dsp:cNvPr id="0" name=""/>
        <dsp:cNvSpPr/>
      </dsp:nvSpPr>
      <dsp:spPr>
        <a:xfrm>
          <a:off x="1738672" y="2661890"/>
          <a:ext cx="1422550" cy="903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D868F-AF1E-4831-869D-E117450D491D}">
      <dsp:nvSpPr>
        <dsp:cNvPr id="0" name=""/>
        <dsp:cNvSpPr/>
      </dsp:nvSpPr>
      <dsp:spPr>
        <a:xfrm>
          <a:off x="1896733" y="2812048"/>
          <a:ext cx="1422550" cy="9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Activity</a:t>
          </a:r>
        </a:p>
      </dsp:txBody>
      <dsp:txXfrm>
        <a:off x="1923190" y="2838505"/>
        <a:ext cx="1369636" cy="850405"/>
      </dsp:txXfrm>
    </dsp:sp>
    <dsp:sp modelId="{43FC1083-585A-400F-8753-297604CF2AD0}">
      <dsp:nvSpPr>
        <dsp:cNvPr id="0" name=""/>
        <dsp:cNvSpPr/>
      </dsp:nvSpPr>
      <dsp:spPr>
        <a:xfrm>
          <a:off x="3477344" y="2661890"/>
          <a:ext cx="1422550" cy="903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3881A-998E-49B0-AF7D-9670F4E5B71A}">
      <dsp:nvSpPr>
        <dsp:cNvPr id="0" name=""/>
        <dsp:cNvSpPr/>
      </dsp:nvSpPr>
      <dsp:spPr>
        <a:xfrm>
          <a:off x="3635405" y="2812048"/>
          <a:ext cx="1422550" cy="903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Activity</a:t>
          </a:r>
        </a:p>
      </dsp:txBody>
      <dsp:txXfrm>
        <a:off x="3661862" y="2838505"/>
        <a:ext cx="1369636" cy="85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5ECF7CB-FEE9-4DCF-8A7C-55D00B79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735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DA7F61A2-C84D-4A59-8CAC-43C5C5E11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43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0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5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2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0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2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0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3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3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7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5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79CF6D-5083-4E6C-A4F4-C62FB5F96BCF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02EC1-ED3C-4B71-805F-1694B6FF4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latin typeface="Myriad Pro Cond" pitchFamily="34" charset="0"/>
              </a:defRPr>
            </a:lvl1pPr>
            <a:lvl2pPr>
              <a:defRPr>
                <a:latin typeface="Myriad Pro Cond" pitchFamily="34" charset="0"/>
              </a:defRPr>
            </a:lvl2pPr>
            <a:lvl3pPr>
              <a:defRPr>
                <a:latin typeface="Myriad Pro Cond" pitchFamily="34" charset="0"/>
              </a:defRPr>
            </a:lvl3pPr>
            <a:lvl4pPr>
              <a:defRPr>
                <a:latin typeface="Myriad Pro Cond" pitchFamily="34" charset="0"/>
              </a:defRPr>
            </a:lvl4pPr>
            <a:lvl5pPr>
              <a:defRPr>
                <a:latin typeface="Myriad Pro Cond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ECD34-3115-46D2-B5B5-F67E87552B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19" y="5701221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dhleonardconsulting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000642"/>
            <a:ext cx="586739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Compelling Program Design Elements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6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  <p:sp>
        <p:nvSpPr>
          <p:cNvPr id="6" name="מלבן 4">
            <a:extLst>
              <a:ext uri="{FF2B5EF4-FFF2-40B4-BE49-F238E27FC236}">
                <a16:creationId xmlns:a16="http://schemas.microsoft.com/office/drawing/2014/main" id="{0C4F7D23-26F6-490B-B641-B877D8AF95E0}"/>
              </a:ext>
            </a:extLst>
          </p:cNvPr>
          <p:cNvSpPr/>
          <p:nvPr/>
        </p:nvSpPr>
        <p:spPr>
          <a:xfrm>
            <a:off x="589280" y="1446550"/>
            <a:ext cx="11023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Step 1: Resources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Sometimes called inputs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Used to accomplish the stated activities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Include things like human, financial, organization, community, or systems resources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6528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  <p:sp>
        <p:nvSpPr>
          <p:cNvPr id="9" name="מלבן 4">
            <a:extLst>
              <a:ext uri="{FF2B5EF4-FFF2-40B4-BE49-F238E27FC236}">
                <a16:creationId xmlns:a16="http://schemas.microsoft.com/office/drawing/2014/main" id="{3F0224AA-CF53-40A6-9EA7-49915499D905}"/>
              </a:ext>
            </a:extLst>
          </p:cNvPr>
          <p:cNvSpPr/>
          <p:nvPr/>
        </p:nvSpPr>
        <p:spPr>
          <a:xfrm>
            <a:off x="464361" y="1527830"/>
            <a:ext cx="113302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Step 2: Activities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Specific actions that make up the program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Interventions deployed to secure the desired result/change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Reflect tools, processes, and events</a:t>
            </a:r>
          </a:p>
        </p:txBody>
      </p:sp>
    </p:spTree>
    <p:extLst>
      <p:ext uri="{BB962C8B-B14F-4D97-AF65-F5344CB8AC3E}">
        <p14:creationId xmlns:p14="http://schemas.microsoft.com/office/powerpoint/2010/main" val="164124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77433D6-40A6-4BB6-9BFD-BEF560C4AA65}"/>
              </a:ext>
            </a:extLst>
          </p:cNvPr>
          <p:cNvSpPr/>
          <p:nvPr/>
        </p:nvSpPr>
        <p:spPr>
          <a:xfrm>
            <a:off x="464361" y="1527830"/>
            <a:ext cx="113302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Step 3: Outputs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What will be produced or created through the activities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Can include descriptions of types, levels, and audiences or targets delivered by the program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Typically quantifiable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83047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98121FD3-4AFC-43CC-BD83-F4EA0BE37E8E}"/>
              </a:ext>
            </a:extLst>
          </p:cNvPr>
          <p:cNvSpPr/>
          <p:nvPr/>
        </p:nvSpPr>
        <p:spPr>
          <a:xfrm>
            <a:off x="464361" y="1527830"/>
            <a:ext cx="113302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Step 4: Short-term Outcomes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Outline anticipated changes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Often changes in awareness, knowledge, skill, and behavior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Usually measurable right after the activities have occurred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Dependent on the resources, activities, and outputs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8194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F78B6100-C0FC-4615-91D0-90299E52F8F6}"/>
              </a:ext>
            </a:extLst>
          </p:cNvPr>
          <p:cNvSpPr/>
          <p:nvPr/>
        </p:nvSpPr>
        <p:spPr>
          <a:xfrm>
            <a:off x="464361" y="1527830"/>
            <a:ext cx="113302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Step 5: Intermediate Outcomes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Outline anticipated changes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Often changes in awareness, knowledge, skill, and behavior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Usually measurable within a few months after an activity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Dependent on the resources, activities, and outputs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0669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F9A9336D-C1FB-4EF4-9663-EE94E47DD64E}"/>
              </a:ext>
            </a:extLst>
          </p:cNvPr>
          <p:cNvSpPr/>
          <p:nvPr/>
        </p:nvSpPr>
        <p:spPr>
          <a:xfrm>
            <a:off x="464361" y="1527830"/>
            <a:ext cx="113302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Step 6: Long-term Outcomes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Outline anticipated changes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Often changes in awareness, knowledge, skill, and behavior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Usually measurable within a year or more after an activity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Myriad Pro"/>
              </a:rPr>
              <a:t>Dependent on the resources, activities, and outputs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1964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E0EBE-8B27-4183-978D-80479690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24" y="854246"/>
            <a:ext cx="9630235" cy="55250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2F60B8D-B54E-4C58-879C-86D55CCD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158674"/>
            <a:ext cx="11877885" cy="4128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600" b="1" dirty="0">
                <a:solidFill>
                  <a:schemeClr val="bg1"/>
                </a:solidFill>
              </a:rPr>
              <a:t>Logic Model Elements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8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C87FF-1539-4345-BDD1-A534D027D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52" y="854246"/>
            <a:ext cx="8350655" cy="5655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9D66B9-30E4-455F-92DE-0799329FAD72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</p:spTree>
    <p:extLst>
      <p:ext uri="{BB962C8B-B14F-4D97-AF65-F5344CB8AC3E}">
        <p14:creationId xmlns:p14="http://schemas.microsoft.com/office/powerpoint/2010/main" val="361320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9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000642"/>
            <a:ext cx="586739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Compelling Program Design Elements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045"/>
            <a:ext cx="9361602" cy="28403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About Diane H. Leonard, GPC, STSI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51073-C0FB-4BDB-B42A-AE54C0583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1" y="1092821"/>
            <a:ext cx="4089538" cy="431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AD8170-EFC4-411D-AE4C-E72E7659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01" y="1208973"/>
            <a:ext cx="7291081" cy="41969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Grant Professional Certified (GPC)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Approved Trainer, Grant Professionals Association</a:t>
            </a:r>
          </a:p>
          <a:p>
            <a:pPr>
              <a:lnSpc>
                <a:spcPct val="170000"/>
              </a:lnSpc>
            </a:pPr>
            <a:r>
              <a:rPr lang="en-US" sz="2000" dirty="0">
                <a:latin typeface="Myriad Pro Cond"/>
              </a:rPr>
              <a:t>Scrum Trainer by Scrum Inc.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™ (STSI)</a:t>
            </a:r>
          </a:p>
          <a:p>
            <a:pPr>
              <a:lnSpc>
                <a:spcPct val="17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Certified Virtual Presenter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eSpeakers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Myriad Pro Cond"/>
            </a:endParaRPr>
          </a:p>
          <a:p>
            <a:pPr>
              <a:lnSpc>
                <a:spcPct val="170000"/>
              </a:lnSpc>
            </a:pPr>
            <a:r>
              <a:rPr lang="en-US" sz="2000" dirty="0"/>
              <a:t>Began career as a </a:t>
            </a:r>
            <a:r>
              <a:rPr lang="en-US" sz="2000" dirty="0" err="1"/>
              <a:t>grantmaker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en-US" sz="2000" dirty="0">
                <a:latin typeface="Myriad Pro Cond"/>
              </a:rPr>
              <a:t>Over $82 million awarded for clients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Owner, DH Leonard Consulting &amp; Grant Writing Services, LLC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Runner and coffee drinker</a:t>
            </a:r>
          </a:p>
          <a:p>
            <a:pPr>
              <a:lnSpc>
                <a:spcPct val="17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50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0515600" cy="4673103"/>
          </a:xfrm>
        </p:spPr>
        <p:txBody>
          <a:bodyPr>
            <a:normAutofit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Logic Model Elements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SMART Objectives 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Work Plan Elements </a:t>
            </a:r>
          </a:p>
          <a:p>
            <a:pPr marL="308293" indent="0">
              <a:spcBef>
                <a:spcPts val="700"/>
              </a:spcBef>
              <a:spcAft>
                <a:spcPct val="0"/>
              </a:spcAft>
              <a:buSzPct val="100000"/>
              <a:buNone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308293" indent="0">
              <a:spcBef>
                <a:spcPts val="700"/>
              </a:spcBef>
              <a:spcAft>
                <a:spcPct val="0"/>
              </a:spcAft>
              <a:buSzPct val="100000"/>
              <a:buNone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581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38" y="1010645"/>
            <a:ext cx="5677124" cy="53185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0ECE56-4C90-4B81-92A8-522D5B56ACCA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2062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Image result for smart">
            <a:extLst>
              <a:ext uri="{FF2B5EF4-FFF2-40B4-BE49-F238E27FC236}">
                <a16:creationId xmlns:a16="http://schemas.microsoft.com/office/drawing/2014/main" id="{2146F0D5-D961-4F8D-B60D-7267E90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121920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63F38B-2529-4DB9-A452-927D5FF1B2F8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82624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3F38B-2529-4DB9-A452-927D5FF1B2F8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BD487F-9BD3-48E7-AF8E-2B0E823A2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674913"/>
              </p:ext>
            </p:extLst>
          </p:nvPr>
        </p:nvGraphicFramePr>
        <p:xfrm>
          <a:off x="1765536" y="1108342"/>
          <a:ext cx="8430250" cy="506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A19C573A-A42B-4BFE-A4C3-400023F5EFF4}"/>
              </a:ext>
            </a:extLst>
          </p:cNvPr>
          <p:cNvSpPr/>
          <p:nvPr/>
        </p:nvSpPr>
        <p:spPr>
          <a:xfrm>
            <a:off x="356461" y="3330844"/>
            <a:ext cx="23050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als">
            <a:extLst>
              <a:ext uri="{FF2B5EF4-FFF2-40B4-BE49-F238E27FC236}">
                <a16:creationId xmlns:a16="http://schemas.microsoft.com/office/drawing/2014/main" id="{9BF6D935-D539-4331-B08E-390183EE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2326760"/>
            <a:ext cx="6556346" cy="43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DAA49-E494-4BF4-9172-B526B026F5AE}"/>
              </a:ext>
            </a:extLst>
          </p:cNvPr>
          <p:cNvSpPr txBox="1"/>
          <p:nvPr/>
        </p:nvSpPr>
        <p:spPr>
          <a:xfrm>
            <a:off x="273945" y="854245"/>
            <a:ext cx="113193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Goals and Objectives</a:t>
            </a:r>
          </a:p>
          <a:p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 goal is an overarching principle that guides decision making.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Goals 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Broad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General Intentions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Intangible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Abstract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036EBD-98C0-4F9A-8AE0-AA656F0BC926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1302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DAA49-E494-4BF4-9172-B526B026F5AE}"/>
              </a:ext>
            </a:extLst>
          </p:cNvPr>
          <p:cNvSpPr txBox="1"/>
          <p:nvPr/>
        </p:nvSpPr>
        <p:spPr>
          <a:xfrm>
            <a:off x="273945" y="854245"/>
            <a:ext cx="113193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Goals and Objectives</a:t>
            </a:r>
          </a:p>
          <a:p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Objectives are specific, measurable steps that can be taking toward a goal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/>
              <a:t>Objectives 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Narrow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Precise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Tangible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Concrete</a:t>
            </a:r>
          </a:p>
        </p:txBody>
      </p:sp>
      <p:pic>
        <p:nvPicPr>
          <p:cNvPr id="5" name="Picture 2" descr="Image result for objectives">
            <a:extLst>
              <a:ext uri="{FF2B5EF4-FFF2-40B4-BE49-F238E27FC236}">
                <a16:creationId xmlns:a16="http://schemas.microsoft.com/office/drawing/2014/main" id="{58F696AF-C7D5-4FE4-AC14-FB38DF2B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09" y="3569334"/>
            <a:ext cx="7857061" cy="18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20D2D5-C6BB-416A-AFF3-FEE10A5EBFCF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8042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SMART goals image">
            <a:extLst>
              <a:ext uri="{FF2B5EF4-FFF2-40B4-BE49-F238E27FC236}">
                <a16:creationId xmlns:a16="http://schemas.microsoft.com/office/drawing/2014/main" id="{24FC52B0-EEA6-4431-A03C-56C94DF4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70" y="1446934"/>
            <a:ext cx="5977659" cy="396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9CBA0A-53F8-46DC-BACB-627B8D5F6547}"/>
              </a:ext>
            </a:extLst>
          </p:cNvPr>
          <p:cNvSpPr txBox="1"/>
          <p:nvPr/>
        </p:nvSpPr>
        <p:spPr>
          <a:xfrm>
            <a:off x="273945" y="5533566"/>
            <a:ext cx="1131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Old style: I will vanquish evil in a single afternoon!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53A907-EB7A-4BC1-9921-520AB209D3CC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70326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SMART goals">
            <a:extLst>
              <a:ext uri="{FF2B5EF4-FFF2-40B4-BE49-F238E27FC236}">
                <a16:creationId xmlns:a16="http://schemas.microsoft.com/office/drawing/2014/main" id="{A61E7D30-B160-4C63-9ED6-D24D8622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19" y="1243612"/>
            <a:ext cx="8525162" cy="35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471F2-2793-4B9E-99DF-5853629E72B4}"/>
              </a:ext>
            </a:extLst>
          </p:cNvPr>
          <p:cNvSpPr txBox="1"/>
          <p:nvPr/>
        </p:nvSpPr>
        <p:spPr>
          <a:xfrm>
            <a:off x="273944" y="5136352"/>
            <a:ext cx="1131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SMART style: I will increase the distance from the ground by 1 meter before dinner tonight.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7B2602-4C6F-4F58-8620-BDCD88C2EDBF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6037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67CE226-C8C0-41A7-8321-A1EA5D428246}"/>
              </a:ext>
            </a:extLst>
          </p:cNvPr>
          <p:cNvSpPr/>
          <p:nvPr/>
        </p:nvSpPr>
        <p:spPr>
          <a:xfrm>
            <a:off x="459697" y="1569795"/>
            <a:ext cx="10725754" cy="333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A non-SMART Objective: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3200" dirty="0"/>
              <a:t>90% of Alzheimer’s caregivers will participate in our education workshops.</a:t>
            </a: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EB7723-07B6-46B6-A2A5-4F5FAEB73630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35722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EB7723-07B6-46B6-A2A5-4F5FAEB73630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מלבן 4">
            <a:extLst>
              <a:ext uri="{FF2B5EF4-FFF2-40B4-BE49-F238E27FC236}">
                <a16:creationId xmlns:a16="http://schemas.microsoft.com/office/drawing/2014/main" id="{0027D58A-6997-4E94-BAB9-852FC4BC03DD}"/>
              </a:ext>
            </a:extLst>
          </p:cNvPr>
          <p:cNvSpPr/>
          <p:nvPr/>
        </p:nvSpPr>
        <p:spPr>
          <a:xfrm>
            <a:off x="444199" y="1089347"/>
            <a:ext cx="10725754" cy="51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What is missing?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3200" dirty="0">
                <a:latin typeface="Myriad Pro"/>
              </a:rPr>
              <a:t>A: Attainable</a:t>
            </a: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3200" dirty="0">
              <a:latin typeface="Myriad Pro"/>
            </a:endParaRP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3200" dirty="0">
                <a:latin typeface="Myriad Pro"/>
              </a:rPr>
              <a:t>R: Relevant</a:t>
            </a: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3200" dirty="0">
              <a:latin typeface="Myriad Pro"/>
            </a:endParaRP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3200" dirty="0">
                <a:latin typeface="Myriad Pro"/>
              </a:rPr>
              <a:t>T: Time-bound</a:t>
            </a:r>
            <a:endParaRPr lang="en-GB" altLang="en-US" sz="3200" dirty="0"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								….and the S and M are weak.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9829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0515600" cy="4673103"/>
          </a:xfrm>
        </p:spPr>
        <p:txBody>
          <a:bodyPr>
            <a:normAutofit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Logic Model Elements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SMART Objectives 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Work Plan Elements </a:t>
            </a:r>
          </a:p>
          <a:p>
            <a:pPr marL="308293" indent="0">
              <a:spcBef>
                <a:spcPts val="700"/>
              </a:spcBef>
              <a:spcAft>
                <a:spcPct val="0"/>
              </a:spcAft>
              <a:buSzPct val="100000"/>
              <a:buNone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308293" indent="0">
              <a:spcBef>
                <a:spcPts val="700"/>
              </a:spcBef>
              <a:spcAft>
                <a:spcPct val="0"/>
              </a:spcAft>
              <a:buSzPct val="100000"/>
              <a:buNone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87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67CE226-C8C0-41A7-8321-A1EA5D428246}"/>
              </a:ext>
            </a:extLst>
          </p:cNvPr>
          <p:cNvSpPr/>
          <p:nvPr/>
        </p:nvSpPr>
        <p:spPr>
          <a:xfrm>
            <a:off x="459697" y="1569795"/>
            <a:ext cx="10725754" cy="381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A </a:t>
            </a:r>
            <a:r>
              <a:rPr lang="en-GB" altLang="en-US" sz="3200" b="1" dirty="0" err="1">
                <a:latin typeface="Myriad Pro"/>
              </a:rPr>
              <a:t>SMARTer</a:t>
            </a:r>
            <a:r>
              <a:rPr lang="en-GB" altLang="en-US" sz="3200" b="1" dirty="0">
                <a:latin typeface="Myriad Pro"/>
              </a:rPr>
              <a:t> Objective: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3200" dirty="0"/>
              <a:t>By the end of the calendar year, Alzheimer’s Association staff will have enrolled 90% of caregivers utilizing the Adult Day Program in the Family Caregiver education series.</a:t>
            </a: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62816-9022-45FA-B959-AAF4F988880B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10545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62816-9022-45FA-B959-AAF4F988880B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מלבן 4">
            <a:extLst>
              <a:ext uri="{FF2B5EF4-FFF2-40B4-BE49-F238E27FC236}">
                <a16:creationId xmlns:a16="http://schemas.microsoft.com/office/drawing/2014/main" id="{C385BDE3-1753-4F80-812F-77732AD1DB8C}"/>
              </a:ext>
            </a:extLst>
          </p:cNvPr>
          <p:cNvSpPr/>
          <p:nvPr/>
        </p:nvSpPr>
        <p:spPr>
          <a:xfrm>
            <a:off x="459697" y="1569795"/>
            <a:ext cx="10725754" cy="2763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A non-SMART Objective: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3200" dirty="0"/>
              <a:t>Teachers will be trained on the selected scientifically based health education curriculum.</a:t>
            </a:r>
            <a:endParaRPr lang="en-GB" altLang="en-US" sz="3200" dirty="0"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68553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62816-9022-45FA-B959-AAF4F988880B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5585C999-4B32-4649-B1A0-7971F88356DC}"/>
              </a:ext>
            </a:extLst>
          </p:cNvPr>
          <p:cNvSpPr/>
          <p:nvPr/>
        </p:nvSpPr>
        <p:spPr>
          <a:xfrm>
            <a:off x="459697" y="1569795"/>
            <a:ext cx="10725754" cy="4592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What is missing?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3200" dirty="0">
                <a:latin typeface="Myriad Pro"/>
              </a:rPr>
              <a:t>S: Specific</a:t>
            </a: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3200" dirty="0">
              <a:latin typeface="Myriad Pro"/>
            </a:endParaRP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3200" dirty="0">
                <a:latin typeface="Myriad Pro"/>
              </a:rPr>
              <a:t>M: Measurable</a:t>
            </a: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altLang="en-US" sz="3200" dirty="0">
              <a:latin typeface="Myriad Pro"/>
            </a:endParaRPr>
          </a:p>
          <a:p>
            <a:pPr marL="457200" indent="-457200"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sz="3200" dirty="0">
                <a:latin typeface="Myriad Pro"/>
              </a:rPr>
              <a:t>T: Time-bound</a:t>
            </a:r>
            <a:endParaRPr lang="en-GB" altLang="en-US" sz="3200" dirty="0"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72213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62816-9022-45FA-B959-AAF4F988880B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SMART</a:t>
            </a:r>
            <a:r>
              <a:rPr lang="en-US" sz="3200" b="1" dirty="0">
                <a:solidFill>
                  <a:schemeClr val="bg1"/>
                </a:solidFill>
              </a:rPr>
              <a:t> Objectives 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A3CE7D45-F824-4D66-8D7E-A10140CA9327}"/>
              </a:ext>
            </a:extLst>
          </p:cNvPr>
          <p:cNvSpPr/>
          <p:nvPr/>
        </p:nvSpPr>
        <p:spPr>
          <a:xfrm>
            <a:off x="459696" y="1569795"/>
            <a:ext cx="11129791" cy="323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A </a:t>
            </a:r>
            <a:r>
              <a:rPr lang="en-GB" altLang="en-US" sz="3200" b="1" dirty="0" err="1">
                <a:latin typeface="Myriad Pro"/>
              </a:rPr>
              <a:t>SMARTer</a:t>
            </a:r>
            <a:r>
              <a:rPr lang="en-GB" altLang="en-US" sz="3200" b="1" dirty="0">
                <a:latin typeface="Myriad Pro"/>
              </a:rPr>
              <a:t> Objective:</a:t>
            </a: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3200" dirty="0"/>
              <a:t>By year two of the project, LEA staff will have trained 75% of health education teachers in the school district on the selected scientifically based health education curriculum.</a:t>
            </a:r>
            <a:endParaRPr lang="en-GB" altLang="en-US" sz="3200" dirty="0">
              <a:solidFill>
                <a:srgbClr val="0C8642"/>
              </a:solidFill>
              <a:latin typeface="Myriad Pro"/>
            </a:endParaRPr>
          </a:p>
          <a:p>
            <a:pPr>
              <a:lnSpc>
                <a:spcPct val="96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solidFill>
                <a:srgbClr val="0C864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556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98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000642"/>
            <a:ext cx="586739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Compelling Program Design Elements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9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0515600" cy="4673103"/>
          </a:xfrm>
        </p:spPr>
        <p:txBody>
          <a:bodyPr>
            <a:normAutofit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Logic Model Elements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SMART Objectives 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Work Plan Elements </a:t>
            </a:r>
          </a:p>
          <a:p>
            <a:pPr marL="308293" indent="0">
              <a:spcBef>
                <a:spcPts val="700"/>
              </a:spcBef>
              <a:spcAft>
                <a:spcPct val="0"/>
              </a:spcAft>
              <a:buSzPct val="100000"/>
              <a:buNone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308293" indent="0">
              <a:spcBef>
                <a:spcPts val="700"/>
              </a:spcBef>
              <a:spcAft>
                <a:spcPct val="0"/>
              </a:spcAft>
              <a:buSzPct val="100000"/>
              <a:buNone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8406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863" y="2050679"/>
          <a:ext cx="11672273" cy="2877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6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868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Goal: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Objectives/Activities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548" marR="6754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9B3FF9-201A-49F9-8DEB-5422BA621A8E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AA641-F445-4E36-91EA-D542CB89E098}"/>
              </a:ext>
            </a:extLst>
          </p:cNvPr>
          <p:cNvSpPr txBox="1">
            <a:spLocks/>
          </p:cNvSpPr>
          <p:nvPr/>
        </p:nvSpPr>
        <p:spPr>
          <a:xfrm>
            <a:off x="0" y="396773"/>
            <a:ext cx="12997543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III. Work</a:t>
            </a:r>
            <a:r>
              <a:rPr lang="en-US" sz="3200" b="1" dirty="0">
                <a:solidFill>
                  <a:schemeClr val="bg1"/>
                </a:solidFill>
              </a:rPr>
              <a:t> Plan Elements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66929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B3FF9-201A-49F9-8DEB-5422BA621A8E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AA641-F445-4E36-91EA-D542CB89E098}"/>
              </a:ext>
            </a:extLst>
          </p:cNvPr>
          <p:cNvSpPr txBox="1">
            <a:spLocks/>
          </p:cNvSpPr>
          <p:nvPr/>
        </p:nvSpPr>
        <p:spPr>
          <a:xfrm>
            <a:off x="0" y="396773"/>
            <a:ext cx="12997543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III. Work</a:t>
            </a:r>
            <a:r>
              <a:rPr lang="en-US" sz="3200" b="1" dirty="0">
                <a:solidFill>
                  <a:schemeClr val="bg1"/>
                </a:solidFill>
              </a:rPr>
              <a:t> Plan Elements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FDD41C-75EC-4A57-89A3-8BACCC5B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399"/>
            <a:ext cx="6098875" cy="5546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Key activities should include:</a:t>
            </a:r>
          </a:p>
          <a:p>
            <a:r>
              <a:rPr lang="en-US" dirty="0"/>
              <a:t>Planning 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Execution</a:t>
            </a:r>
          </a:p>
          <a:p>
            <a:r>
              <a:rPr lang="en-US" dirty="0"/>
              <a:t>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activities should be presented following the related SMART objective, when formatting allows.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9546B7C-BF62-425D-9F3C-EA78F683C939}"/>
              </a:ext>
            </a:extLst>
          </p:cNvPr>
          <p:cNvGraphicFramePr/>
          <p:nvPr/>
        </p:nvGraphicFramePr>
        <p:xfrm>
          <a:off x="6676845" y="1156634"/>
          <a:ext cx="5057956" cy="374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072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E8DD5-CA63-4310-B30E-03786E80A4CE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AF829C-3236-439E-83DB-056E50EAF035}"/>
              </a:ext>
            </a:extLst>
          </p:cNvPr>
          <p:cNvSpPr txBox="1">
            <a:spLocks/>
          </p:cNvSpPr>
          <p:nvPr/>
        </p:nvSpPr>
        <p:spPr>
          <a:xfrm>
            <a:off x="0" y="396773"/>
            <a:ext cx="12997543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III. Work</a:t>
            </a:r>
            <a:r>
              <a:rPr lang="en-US" sz="3200" b="1" dirty="0">
                <a:solidFill>
                  <a:schemeClr val="bg1"/>
                </a:solidFill>
              </a:rPr>
              <a:t> Plan Elements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E083FD-CA1D-44E0-AFB1-F6078DD2F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371"/>
            <a:ext cx="5638800" cy="3916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Key activities are not simply a listing of tasks that need to be completed when implementing a project or program.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activities are a </a:t>
            </a:r>
            <a:r>
              <a:rPr lang="en-US" b="1" u="sng" dirty="0"/>
              <a:t>compilation</a:t>
            </a:r>
            <a:r>
              <a:rPr lang="en-US" dirty="0"/>
              <a:t> of specific tasks that can be </a:t>
            </a:r>
            <a:r>
              <a:rPr lang="en-US" b="1" u="sng" dirty="0"/>
              <a:t>measured</a:t>
            </a:r>
            <a:r>
              <a:rPr lang="en-US" dirty="0"/>
              <a:t> with a combination of </a:t>
            </a:r>
            <a:r>
              <a:rPr lang="en-US" b="1" u="sng" dirty="0"/>
              <a:t>outputs and outcomes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067CE-663B-4110-8FB0-21AEB07F1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5287" y="1078302"/>
            <a:ext cx="4361851" cy="47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2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Image result for what are you going to do">
            <a:extLst>
              <a:ext uri="{FF2B5EF4-FFF2-40B4-BE49-F238E27FC236}">
                <a16:creationId xmlns:a16="http://schemas.microsoft.com/office/drawing/2014/main" id="{82CCD481-72BF-4D87-B781-B1EE0991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15" y="1401762"/>
            <a:ext cx="9225751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9FB17F-2ADF-42AC-8FBA-0C052BAA69EA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Logic Model Elements</a:t>
            </a:r>
          </a:p>
        </p:txBody>
      </p:sp>
    </p:spTree>
    <p:extLst>
      <p:ext uri="{BB962C8B-B14F-4D97-AF65-F5344CB8AC3E}">
        <p14:creationId xmlns:p14="http://schemas.microsoft.com/office/powerpoint/2010/main" val="4154960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2" y="2376044"/>
            <a:ext cx="11335855" cy="2071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E8DD5-CA63-4310-B30E-03786E80A4CE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AF829C-3236-439E-83DB-056E50EAF035}"/>
              </a:ext>
            </a:extLst>
          </p:cNvPr>
          <p:cNvSpPr txBox="1">
            <a:spLocks/>
          </p:cNvSpPr>
          <p:nvPr/>
        </p:nvSpPr>
        <p:spPr>
          <a:xfrm>
            <a:off x="0" y="396773"/>
            <a:ext cx="12997543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III. Work</a:t>
            </a:r>
            <a:r>
              <a:rPr lang="en-US" sz="3200" b="1" dirty="0">
                <a:solidFill>
                  <a:schemeClr val="bg1"/>
                </a:solidFill>
              </a:rPr>
              <a:t> Plan Elements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46567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33" y="1018727"/>
            <a:ext cx="10176332" cy="4189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4BB237-FFB7-467B-8E97-26E9EC38E8C2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63FC68-FA6D-4884-8889-EE436C39A7F5}"/>
              </a:ext>
            </a:extLst>
          </p:cNvPr>
          <p:cNvSpPr txBox="1">
            <a:spLocks/>
          </p:cNvSpPr>
          <p:nvPr/>
        </p:nvSpPr>
        <p:spPr>
          <a:xfrm>
            <a:off x="0" y="396773"/>
            <a:ext cx="12997543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III. Work</a:t>
            </a:r>
            <a:r>
              <a:rPr lang="en-US" sz="3200" b="1" dirty="0">
                <a:solidFill>
                  <a:schemeClr val="bg1"/>
                </a:solidFill>
              </a:rPr>
              <a:t> Plan Elements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מלבן 4">
            <a:extLst>
              <a:ext uri="{FF2B5EF4-FFF2-40B4-BE49-F238E27FC236}">
                <a16:creationId xmlns:a16="http://schemas.microsoft.com/office/drawing/2014/main" id="{23DE29C2-BB6C-4A3B-B7A3-A72674A06ECD}"/>
              </a:ext>
            </a:extLst>
          </p:cNvPr>
          <p:cNvSpPr/>
          <p:nvPr/>
        </p:nvSpPr>
        <p:spPr>
          <a:xfrm>
            <a:off x="430878" y="5632027"/>
            <a:ext cx="1133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You might select this template as the timeline is narrative driven: monthly, bi-weekly, quarterly, etc.</a:t>
            </a:r>
          </a:p>
        </p:txBody>
      </p:sp>
    </p:spTree>
    <p:extLst>
      <p:ext uri="{BB962C8B-B14F-4D97-AF65-F5344CB8AC3E}">
        <p14:creationId xmlns:p14="http://schemas.microsoft.com/office/powerpoint/2010/main" val="2337332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96" y="1092345"/>
            <a:ext cx="10393607" cy="3862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449C75-CF70-4D6C-8627-E7B09C32E49A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19D1F6-0950-413B-80B8-96EC86844938}"/>
              </a:ext>
            </a:extLst>
          </p:cNvPr>
          <p:cNvSpPr txBox="1">
            <a:spLocks/>
          </p:cNvSpPr>
          <p:nvPr/>
        </p:nvSpPr>
        <p:spPr>
          <a:xfrm>
            <a:off x="0" y="396773"/>
            <a:ext cx="12997543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III. Work</a:t>
            </a:r>
            <a:r>
              <a:rPr lang="en-US" sz="3200" b="1" dirty="0">
                <a:solidFill>
                  <a:schemeClr val="bg1"/>
                </a:solidFill>
              </a:rPr>
              <a:t> Plan Elements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מלבן 4">
            <a:extLst>
              <a:ext uri="{FF2B5EF4-FFF2-40B4-BE49-F238E27FC236}">
                <a16:creationId xmlns:a16="http://schemas.microsoft.com/office/drawing/2014/main" id="{E7C1F133-6D12-4C65-8FA1-5DA278143A3F}"/>
              </a:ext>
            </a:extLst>
          </p:cNvPr>
          <p:cNvSpPr/>
          <p:nvPr/>
        </p:nvSpPr>
        <p:spPr>
          <a:xfrm>
            <a:off x="430878" y="5632027"/>
            <a:ext cx="1133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You might select this template if the timeline is clearer by marking when months activities happen during.</a:t>
            </a:r>
          </a:p>
        </p:txBody>
      </p:sp>
    </p:spTree>
    <p:extLst>
      <p:ext uri="{BB962C8B-B14F-4D97-AF65-F5344CB8AC3E}">
        <p14:creationId xmlns:p14="http://schemas.microsoft.com/office/powerpoint/2010/main" val="441831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88" y="82036"/>
            <a:ext cx="364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Connect With Me!</a:t>
            </a:r>
          </a:p>
        </p:txBody>
      </p:sp>
      <p:sp>
        <p:nvSpPr>
          <p:cNvPr id="9" name="Shape 552"/>
          <p:cNvSpPr txBox="1">
            <a:spLocks/>
          </p:cNvSpPr>
          <p:nvPr/>
        </p:nvSpPr>
        <p:spPr>
          <a:xfrm>
            <a:off x="136188" y="966444"/>
            <a:ext cx="7696199" cy="3809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Twitter:  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@dhlconsult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		         @dianehleonard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Facebook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DH Leonard Consulting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LinkedIn: 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Diane H. Leonard, GPC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Instagram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@dhleonardconsulting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YouTube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Don’t Let Grants Stress You Out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hlinkClick r:id="rId2"/>
              </a:rPr>
              <a:t>www.dhleonardconsulting.com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			</a:t>
            </a: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10931" r="11490" b="2407"/>
          <a:stretch/>
        </p:blipFill>
        <p:spPr>
          <a:xfrm>
            <a:off x="7627376" y="1319105"/>
            <a:ext cx="3915487" cy="385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41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71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67D95-181C-4DBE-A597-4E569572992A}"/>
              </a:ext>
            </a:extLst>
          </p:cNvPr>
          <p:cNvSpPr txBox="1"/>
          <p:nvPr/>
        </p:nvSpPr>
        <p:spPr>
          <a:xfrm>
            <a:off x="3858986" y="6237515"/>
            <a:ext cx="646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Sponsor Reference Number (6H95RH001223002)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E7624-A26D-4E9E-BD20-D5E1468CF874}"/>
              </a:ext>
            </a:extLst>
          </p:cNvPr>
          <p:cNvSpPr txBox="1"/>
          <p:nvPr/>
        </p:nvSpPr>
        <p:spPr>
          <a:xfrm>
            <a:off x="2743200" y="3918858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content of this publication is solely the responsibility of the authors and does not necessarily represent the official views of HRI or HRSA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E3D4B-E498-4E99-9B23-E551BAB18699}"/>
              </a:ext>
            </a:extLst>
          </p:cNvPr>
          <p:cNvSpPr txBox="1"/>
          <p:nvPr/>
        </p:nvSpPr>
        <p:spPr>
          <a:xfrm>
            <a:off x="2743200" y="2493854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modules are brought to you by</a:t>
            </a:r>
          </a:p>
          <a:p>
            <a:pPr algn="ctr"/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HRI, the NYSDOH and HRSA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E4727-B4F2-4322-8A16-BD0026F31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572"/>
            <a:ext cx="2743200" cy="61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9FB17F-2ADF-42AC-8FBA-0C052BAA69EA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Logic Model Elements</a:t>
            </a:r>
          </a:p>
        </p:txBody>
      </p:sp>
      <p:sp>
        <p:nvSpPr>
          <p:cNvPr id="6" name="מלבן 4">
            <a:extLst>
              <a:ext uri="{FF2B5EF4-FFF2-40B4-BE49-F238E27FC236}">
                <a16:creationId xmlns:a16="http://schemas.microsoft.com/office/drawing/2014/main" id="{E08FDC78-088D-4796-9228-6C8E32B62D16}"/>
              </a:ext>
            </a:extLst>
          </p:cNvPr>
          <p:cNvSpPr/>
          <p:nvPr/>
        </p:nvSpPr>
        <p:spPr>
          <a:xfrm>
            <a:off x="306272" y="1032401"/>
            <a:ext cx="115142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3200" b="1" dirty="0">
                <a:latin typeface="Myriad Pro"/>
              </a:rPr>
              <a:t>Theory of Change Model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A general representation of how you believe change will occur.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93CA1D-2D44-4F39-AF6E-30A0F0EA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89" y="3111370"/>
            <a:ext cx="7507021" cy="29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9FB17F-2ADF-42AC-8FBA-0C052BAA69EA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Logic Model Elements</a:t>
            </a:r>
          </a:p>
        </p:txBody>
      </p:sp>
      <p:sp>
        <p:nvSpPr>
          <p:cNvPr id="4" name="מלבן 4">
            <a:extLst>
              <a:ext uri="{FF2B5EF4-FFF2-40B4-BE49-F238E27FC236}">
                <a16:creationId xmlns:a16="http://schemas.microsoft.com/office/drawing/2014/main" id="{183A5016-9E3A-49ED-8E0F-DAFF63CF4B3D}"/>
              </a:ext>
            </a:extLst>
          </p:cNvPr>
          <p:cNvSpPr/>
          <p:nvPr/>
        </p:nvSpPr>
        <p:spPr>
          <a:xfrm>
            <a:off x="356179" y="1096461"/>
            <a:ext cx="114796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Myriad Pro"/>
              </a:rPr>
              <a:t>2.  Program Logic Model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3200" dirty="0">
              <a:latin typeface="Myriad Pro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An outline of resources, planned activities, outputs, and outcomes over time that reflect intended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C3526-01A5-4FDD-BFD2-6825521C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3" y="3158564"/>
            <a:ext cx="7826834" cy="29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6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9FB17F-2ADF-42AC-8FBA-0C052BAA69EA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Logic Model Elements</a:t>
            </a:r>
          </a:p>
        </p:txBody>
      </p:sp>
      <p:sp>
        <p:nvSpPr>
          <p:cNvPr id="6" name="מלבן 4">
            <a:extLst>
              <a:ext uri="{FF2B5EF4-FFF2-40B4-BE49-F238E27FC236}">
                <a16:creationId xmlns:a16="http://schemas.microsoft.com/office/drawing/2014/main" id="{8CE255D0-5685-437E-8CCA-3BAEAF4CC83E}"/>
              </a:ext>
            </a:extLst>
          </p:cNvPr>
          <p:cNvSpPr/>
          <p:nvPr/>
        </p:nvSpPr>
        <p:spPr>
          <a:xfrm>
            <a:off x="660400" y="1446550"/>
            <a:ext cx="10667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Myriad Pro"/>
              </a:rPr>
              <a:t>How do I know What Type I Am Reading?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Myriad Pro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Myriad Pro"/>
              </a:rPr>
              <a:t>Theory of Change? Or Program Logic Model?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EFA5B3-E737-465F-B572-B628030F5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65849"/>
              </p:ext>
            </p:extLst>
          </p:nvPr>
        </p:nvGraphicFramePr>
        <p:xfrm>
          <a:off x="2032000" y="3312690"/>
          <a:ext cx="812799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264036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87988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565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Theory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63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03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of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Few (“do + get”)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72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Primary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Graphics +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4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Targets + specified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8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51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מלבן 4">
            <a:extLst>
              <a:ext uri="{FF2B5EF4-FFF2-40B4-BE49-F238E27FC236}">
                <a16:creationId xmlns:a16="http://schemas.microsoft.com/office/drawing/2014/main" id="{0727D252-1779-4835-859D-A32CEAE25F2D}"/>
              </a:ext>
            </a:extLst>
          </p:cNvPr>
          <p:cNvSpPr/>
          <p:nvPr/>
        </p:nvSpPr>
        <p:spPr>
          <a:xfrm>
            <a:off x="2008682" y="1312742"/>
            <a:ext cx="8174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Myriad Pro"/>
              </a:rPr>
              <a:t>Project Logic Model</a:t>
            </a:r>
          </a:p>
        </p:txBody>
      </p:sp>
      <p:pic>
        <p:nvPicPr>
          <p:cNvPr id="7" name="Picture 4" descr="Image result for images conveyor belt">
            <a:extLst>
              <a:ext uri="{FF2B5EF4-FFF2-40B4-BE49-F238E27FC236}">
                <a16:creationId xmlns:a16="http://schemas.microsoft.com/office/drawing/2014/main" id="{E2FB299A-86A3-4316-8C04-12EA4D85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9" y="2254890"/>
            <a:ext cx="7252222" cy="40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27D597-EE47-4189-BA83-46D759C4FA4E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</p:spTree>
    <p:extLst>
      <p:ext uri="{BB962C8B-B14F-4D97-AF65-F5344CB8AC3E}">
        <p14:creationId xmlns:p14="http://schemas.microsoft.com/office/powerpoint/2010/main" val="120286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מלבן 4"/>
          <p:cNvSpPr/>
          <p:nvPr/>
        </p:nvSpPr>
        <p:spPr>
          <a:xfrm>
            <a:off x="1441197" y="840617"/>
            <a:ext cx="8174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latin typeface="Myriad Pro"/>
              </a:rPr>
              <a:t>Project Logic Model Definitions</a:t>
            </a:r>
          </a:p>
        </p:txBody>
      </p:sp>
      <p:sp>
        <p:nvSpPr>
          <p:cNvPr id="10" name="מלבן 5"/>
          <p:cNvSpPr/>
          <p:nvPr/>
        </p:nvSpPr>
        <p:spPr>
          <a:xfrm>
            <a:off x="317241" y="1732111"/>
            <a:ext cx="11513975" cy="523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Input:  </a:t>
            </a:r>
            <a:r>
              <a:rPr lang="en-GB" altLang="en-US" sz="3200" dirty="0">
                <a:latin typeface="Myriad Pro"/>
              </a:rPr>
              <a:t>A resource dedicated to or consumed by the program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Activity:  </a:t>
            </a:r>
            <a:r>
              <a:rPr lang="en-GB" altLang="en-US" sz="3200" dirty="0">
                <a:latin typeface="Myriad Pro"/>
              </a:rPr>
              <a:t>Type of service the program provides to fulfil its mission.  What the program does with the inputs.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Output:  </a:t>
            </a:r>
            <a:r>
              <a:rPr lang="en-GB" altLang="en-US" sz="3200" dirty="0">
                <a:latin typeface="Myriad Pro"/>
              </a:rPr>
              <a:t>The direct product of program operation.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Outcome: </a:t>
            </a:r>
            <a:r>
              <a:rPr lang="en-GB" altLang="en-US" sz="3200" dirty="0">
                <a:latin typeface="Myriad Pro"/>
              </a:rPr>
              <a:t>Benefit to participants during or after participating in the program.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Indicator: </a:t>
            </a:r>
            <a:r>
              <a:rPr lang="en-GB" altLang="en-US" sz="3200" dirty="0">
                <a:latin typeface="Myriad Pro"/>
              </a:rPr>
              <a:t>Identifies what is being measured to track the program’s success.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E81F65-0EDD-4204-8509-F8DC4C84C203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Logic Model Elements </a:t>
            </a:r>
          </a:p>
        </p:txBody>
      </p:sp>
    </p:spTree>
    <p:extLst>
      <p:ext uri="{BB962C8B-B14F-4D97-AF65-F5344CB8AC3E}">
        <p14:creationId xmlns:p14="http://schemas.microsoft.com/office/powerpoint/2010/main" val="406411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A86E08-FC31-49BF-9080-AF8A0CC4D572}" vid="{0E5BE9EC-7683-43EC-AE6F-0A7E6DB61E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6481</TotalTime>
  <Words>1209</Words>
  <Application>Microsoft Office PowerPoint</Application>
  <PresentationFormat>Widescreen</PresentationFormat>
  <Paragraphs>276</Paragraphs>
  <Slides>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Libre Baskerville</vt:lpstr>
      <vt:lpstr>Myriad Pro</vt:lpstr>
      <vt:lpstr>Myriad Pro Cond</vt:lpstr>
      <vt:lpstr>Reklame Script Regular DEMO</vt:lpstr>
      <vt:lpstr>Utsaah</vt:lpstr>
      <vt:lpstr>Office Theme</vt:lpstr>
      <vt:lpstr>PowerPoint Presentation</vt:lpstr>
      <vt:lpstr>About Diane H. Leonard, GPC, STSI</vt:lpstr>
      <vt:lpstr>What We Will Cover: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Logic Model Elements </vt:lpstr>
      <vt:lpstr>PowerPoint Presentation</vt:lpstr>
      <vt:lpstr>PowerPoint Presentation</vt:lpstr>
      <vt:lpstr>PowerPoint Presentation</vt:lpstr>
      <vt:lpstr>What We Will Cover: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Will Cover:</vt:lpstr>
      <vt:lpstr>Proactive Grant Seeking</vt:lpstr>
      <vt:lpstr>Proactive Grant Seeking</vt:lpstr>
      <vt:lpstr>Proactive Grant Seeking</vt:lpstr>
      <vt:lpstr>Proactive Grant Seeking</vt:lpstr>
      <vt:lpstr>Proactive Grant Seeking</vt:lpstr>
      <vt:lpstr>Proactive Grant Seeking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Leonard</dc:creator>
  <cp:lastModifiedBy>Deukmejian, Sara</cp:lastModifiedBy>
  <cp:revision>359</cp:revision>
  <cp:lastPrinted>2015-05-05T01:51:23Z</cp:lastPrinted>
  <dcterms:created xsi:type="dcterms:W3CDTF">2014-09-26T14:34:33Z</dcterms:created>
  <dcterms:modified xsi:type="dcterms:W3CDTF">2021-06-25T20:56:15Z</dcterms:modified>
</cp:coreProperties>
</file>