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87" r:id="rId2"/>
    <p:sldId id="538" r:id="rId3"/>
    <p:sldId id="422" r:id="rId4"/>
    <p:sldId id="667" r:id="rId5"/>
    <p:sldId id="741" r:id="rId6"/>
    <p:sldId id="743" r:id="rId7"/>
    <p:sldId id="744" r:id="rId8"/>
    <p:sldId id="745" r:id="rId9"/>
    <p:sldId id="742" r:id="rId10"/>
    <p:sldId id="772" r:id="rId11"/>
    <p:sldId id="777" r:id="rId12"/>
    <p:sldId id="765" r:id="rId13"/>
    <p:sldId id="677" r:id="rId14"/>
    <p:sldId id="746" r:id="rId15"/>
    <p:sldId id="747" r:id="rId16"/>
    <p:sldId id="748" r:id="rId17"/>
    <p:sldId id="749" r:id="rId18"/>
    <p:sldId id="750" r:id="rId19"/>
    <p:sldId id="773" r:id="rId20"/>
    <p:sldId id="774" r:id="rId21"/>
    <p:sldId id="771" r:id="rId22"/>
    <p:sldId id="778" r:id="rId23"/>
    <p:sldId id="766" r:id="rId24"/>
    <p:sldId id="738" r:id="rId25"/>
    <p:sldId id="751" r:id="rId26"/>
    <p:sldId id="752" r:id="rId27"/>
    <p:sldId id="753" r:id="rId28"/>
    <p:sldId id="754" r:id="rId29"/>
    <p:sldId id="755" r:id="rId30"/>
    <p:sldId id="770" r:id="rId31"/>
    <p:sldId id="779" r:id="rId32"/>
    <p:sldId id="767" r:id="rId33"/>
    <p:sldId id="717" r:id="rId34"/>
    <p:sldId id="756" r:id="rId35"/>
    <p:sldId id="757" r:id="rId36"/>
    <p:sldId id="758" r:id="rId37"/>
    <p:sldId id="769" r:id="rId38"/>
    <p:sldId id="780" r:id="rId39"/>
    <p:sldId id="768" r:id="rId40"/>
    <p:sldId id="761" r:id="rId41"/>
    <p:sldId id="776" r:id="rId42"/>
    <p:sldId id="740" r:id="rId43"/>
    <p:sldId id="764" r:id="rId44"/>
    <p:sldId id="519" r:id="rId45"/>
    <p:sldId id="623" r:id="rId46"/>
    <p:sldId id="775" r:id="rId4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C8642"/>
    <a:srgbClr val="01A7E2"/>
    <a:srgbClr val="E1E1E1"/>
    <a:srgbClr val="0000FF"/>
    <a:srgbClr val="67C399"/>
    <a:srgbClr val="78C2C8"/>
    <a:srgbClr val="78C5CC"/>
    <a:srgbClr val="EDFAFF"/>
    <a:srgbClr val="F1F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AC9F8-DE01-4A42-8C37-49C96E7CD251}" v="37" dt="2020-07-09T16:38:40.464"/>
    <p1510:client id="{76D2A5CF-A48F-4121-928A-8314F80FF5C4}" v="18" dt="2020-07-09T19:45:49.323"/>
    <p1510:client id="{847C746F-D036-47AC-B3EE-849C220E6FCA}" v="92" dt="2020-08-05T17:46:45.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6434" autoAdjust="0"/>
  </p:normalViewPr>
  <p:slideViewPr>
    <p:cSldViewPr snapToGrid="0">
      <p:cViewPr varScale="1">
        <p:scale>
          <a:sx n="85" d="100"/>
          <a:sy n="85" d="100"/>
        </p:scale>
        <p:origin x="55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88"/>
    </p:cViewPr>
  </p:sorterViewPr>
  <p:notesViewPr>
    <p:cSldViewPr snapToGrid="0">
      <p:cViewPr varScale="1">
        <p:scale>
          <a:sx n="50" d="100"/>
          <a:sy n="50" d="100"/>
        </p:scale>
        <p:origin x="2568"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752664-D6D5-4488-9F62-F3F3C79446E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54B0DF6-C140-4450-B774-0AE777C81BA6}">
      <dgm:prSet phldrT="[Text]"/>
      <dgm:spPr/>
      <dgm:t>
        <a:bodyPr/>
        <a:lstStyle/>
        <a:p>
          <a:r>
            <a:rPr lang="en-US" dirty="0"/>
            <a:t>Board</a:t>
          </a:r>
        </a:p>
      </dgm:t>
    </dgm:pt>
    <dgm:pt modelId="{B5AA091A-B48F-463E-92B8-C145A6CBEAAF}" type="parTrans" cxnId="{438024FE-8CA4-413A-9A91-258DEEABF288}">
      <dgm:prSet/>
      <dgm:spPr/>
      <dgm:t>
        <a:bodyPr/>
        <a:lstStyle/>
        <a:p>
          <a:endParaRPr lang="en-US"/>
        </a:p>
      </dgm:t>
    </dgm:pt>
    <dgm:pt modelId="{B6050B62-1EBD-4006-A045-BDEF78B85040}" type="sibTrans" cxnId="{438024FE-8CA4-413A-9A91-258DEEABF288}">
      <dgm:prSet/>
      <dgm:spPr/>
      <dgm:t>
        <a:bodyPr/>
        <a:lstStyle/>
        <a:p>
          <a:endParaRPr lang="en-US"/>
        </a:p>
      </dgm:t>
    </dgm:pt>
    <dgm:pt modelId="{DE49D643-30D8-4302-B80B-D5E9021DF2C1}" type="asst">
      <dgm:prSet phldrT="[Text]"/>
      <dgm:spPr/>
      <dgm:t>
        <a:bodyPr/>
        <a:lstStyle/>
        <a:p>
          <a:r>
            <a:rPr lang="en-US" dirty="0"/>
            <a:t>President</a:t>
          </a:r>
        </a:p>
      </dgm:t>
    </dgm:pt>
    <dgm:pt modelId="{1DF317AF-43EA-45A2-B71C-FCF97568FC42}" type="parTrans" cxnId="{12CD1D87-E3A6-44A6-B64C-12070CC99DA4}">
      <dgm:prSet/>
      <dgm:spPr/>
      <dgm:t>
        <a:bodyPr/>
        <a:lstStyle/>
        <a:p>
          <a:endParaRPr lang="en-US"/>
        </a:p>
      </dgm:t>
    </dgm:pt>
    <dgm:pt modelId="{B90F6522-BB39-4525-B8CE-62494183F825}" type="sibTrans" cxnId="{12CD1D87-E3A6-44A6-B64C-12070CC99DA4}">
      <dgm:prSet/>
      <dgm:spPr/>
      <dgm:t>
        <a:bodyPr/>
        <a:lstStyle/>
        <a:p>
          <a:endParaRPr lang="en-US"/>
        </a:p>
      </dgm:t>
    </dgm:pt>
    <dgm:pt modelId="{BC4D0155-FF9E-4FB7-97CE-3D74922F286B}">
      <dgm:prSet phldrT="[Text]"/>
      <dgm:spPr/>
      <dgm:t>
        <a:bodyPr/>
        <a:lstStyle/>
        <a:p>
          <a:r>
            <a:rPr lang="en-US" dirty="0"/>
            <a:t>VP Development</a:t>
          </a:r>
        </a:p>
      </dgm:t>
    </dgm:pt>
    <dgm:pt modelId="{C3335C9A-8278-4400-BCB6-C9D5701B741D}" type="parTrans" cxnId="{6050AAB9-556E-45E7-8B56-C5BA8844207F}">
      <dgm:prSet/>
      <dgm:spPr/>
      <dgm:t>
        <a:bodyPr/>
        <a:lstStyle/>
        <a:p>
          <a:endParaRPr lang="en-US"/>
        </a:p>
      </dgm:t>
    </dgm:pt>
    <dgm:pt modelId="{193D773A-9BC4-4893-B187-76DAC918040A}" type="sibTrans" cxnId="{6050AAB9-556E-45E7-8B56-C5BA8844207F}">
      <dgm:prSet/>
      <dgm:spPr/>
      <dgm:t>
        <a:bodyPr/>
        <a:lstStyle/>
        <a:p>
          <a:endParaRPr lang="en-US"/>
        </a:p>
      </dgm:t>
    </dgm:pt>
    <dgm:pt modelId="{87BC7C86-8BA9-4C7D-8D65-B89A4A3D105A}">
      <dgm:prSet phldrT="[Text]"/>
      <dgm:spPr/>
      <dgm:t>
        <a:bodyPr/>
        <a:lstStyle/>
        <a:p>
          <a:r>
            <a:rPr lang="en-US" dirty="0"/>
            <a:t>VP Programs</a:t>
          </a:r>
        </a:p>
      </dgm:t>
    </dgm:pt>
    <dgm:pt modelId="{94D2E553-5D47-4537-837C-976589D6081C}" type="parTrans" cxnId="{48D204C5-5AB6-47C6-975D-729E58308892}">
      <dgm:prSet/>
      <dgm:spPr/>
      <dgm:t>
        <a:bodyPr/>
        <a:lstStyle/>
        <a:p>
          <a:endParaRPr lang="en-US"/>
        </a:p>
      </dgm:t>
    </dgm:pt>
    <dgm:pt modelId="{5BEE8360-C692-4EED-A22E-C07440E54545}" type="sibTrans" cxnId="{48D204C5-5AB6-47C6-975D-729E58308892}">
      <dgm:prSet/>
      <dgm:spPr/>
      <dgm:t>
        <a:bodyPr/>
        <a:lstStyle/>
        <a:p>
          <a:endParaRPr lang="en-US"/>
        </a:p>
      </dgm:t>
    </dgm:pt>
    <dgm:pt modelId="{525913F4-EE4A-44A0-B03F-5FF812B6EC8E}">
      <dgm:prSet phldrT="[Text]"/>
      <dgm:spPr/>
      <dgm:t>
        <a:bodyPr/>
        <a:lstStyle/>
        <a:p>
          <a:r>
            <a:rPr lang="en-US" dirty="0"/>
            <a:t>VP Operations</a:t>
          </a:r>
        </a:p>
      </dgm:t>
    </dgm:pt>
    <dgm:pt modelId="{3A6C2284-D70E-4FC7-B200-2F4787B48184}" type="parTrans" cxnId="{28086297-5AC3-4B13-9ED0-B80D227C4456}">
      <dgm:prSet/>
      <dgm:spPr/>
      <dgm:t>
        <a:bodyPr/>
        <a:lstStyle/>
        <a:p>
          <a:endParaRPr lang="en-US"/>
        </a:p>
      </dgm:t>
    </dgm:pt>
    <dgm:pt modelId="{39FF2DE6-FD05-4E36-A4F1-171A41D3D165}" type="sibTrans" cxnId="{28086297-5AC3-4B13-9ED0-B80D227C4456}">
      <dgm:prSet/>
      <dgm:spPr/>
      <dgm:t>
        <a:bodyPr/>
        <a:lstStyle/>
        <a:p>
          <a:endParaRPr lang="en-US"/>
        </a:p>
      </dgm:t>
    </dgm:pt>
    <dgm:pt modelId="{83B69326-4954-4DD0-A4BE-CDD43F9EB390}" type="pres">
      <dgm:prSet presAssocID="{55752664-D6D5-4488-9F62-F3F3C79446E1}" presName="Name0" presStyleCnt="0">
        <dgm:presLayoutVars>
          <dgm:orgChart val="1"/>
          <dgm:chPref val="1"/>
          <dgm:dir/>
          <dgm:animOne val="branch"/>
          <dgm:animLvl val="lvl"/>
          <dgm:resizeHandles/>
        </dgm:presLayoutVars>
      </dgm:prSet>
      <dgm:spPr/>
    </dgm:pt>
    <dgm:pt modelId="{C28B2B9B-8E68-4F51-B789-0DBB747BE149}" type="pres">
      <dgm:prSet presAssocID="{354B0DF6-C140-4450-B774-0AE777C81BA6}" presName="hierRoot1" presStyleCnt="0">
        <dgm:presLayoutVars>
          <dgm:hierBranch val="init"/>
        </dgm:presLayoutVars>
      </dgm:prSet>
      <dgm:spPr/>
    </dgm:pt>
    <dgm:pt modelId="{C11347C0-B3B0-4B0B-A192-018C52084A70}" type="pres">
      <dgm:prSet presAssocID="{354B0DF6-C140-4450-B774-0AE777C81BA6}" presName="rootComposite1" presStyleCnt="0"/>
      <dgm:spPr/>
    </dgm:pt>
    <dgm:pt modelId="{DAFA5DE5-493F-41B5-A7A1-E11C89E9DE16}" type="pres">
      <dgm:prSet presAssocID="{354B0DF6-C140-4450-B774-0AE777C81BA6}" presName="rootText1" presStyleLbl="alignAcc1" presStyleIdx="0" presStyleCnt="0">
        <dgm:presLayoutVars>
          <dgm:chPref val="3"/>
        </dgm:presLayoutVars>
      </dgm:prSet>
      <dgm:spPr/>
    </dgm:pt>
    <dgm:pt modelId="{BC059800-A07A-4B77-BB4B-9B45AC1977C9}" type="pres">
      <dgm:prSet presAssocID="{354B0DF6-C140-4450-B774-0AE777C81BA6}" presName="topArc1" presStyleLbl="parChTrans1D1" presStyleIdx="0" presStyleCnt="10"/>
      <dgm:spPr/>
    </dgm:pt>
    <dgm:pt modelId="{508EAD1F-CBD2-46EF-A3B3-43593232C392}" type="pres">
      <dgm:prSet presAssocID="{354B0DF6-C140-4450-B774-0AE777C81BA6}" presName="bottomArc1" presStyleLbl="parChTrans1D1" presStyleIdx="1" presStyleCnt="10"/>
      <dgm:spPr/>
    </dgm:pt>
    <dgm:pt modelId="{93B83B6E-F3B2-40C2-A14A-9301C80E1CD9}" type="pres">
      <dgm:prSet presAssocID="{354B0DF6-C140-4450-B774-0AE777C81BA6}" presName="topConnNode1" presStyleLbl="node1" presStyleIdx="0" presStyleCnt="0"/>
      <dgm:spPr/>
    </dgm:pt>
    <dgm:pt modelId="{CB6A873C-359C-4E2D-B00A-D93438BDB471}" type="pres">
      <dgm:prSet presAssocID="{354B0DF6-C140-4450-B774-0AE777C81BA6}" presName="hierChild2" presStyleCnt="0"/>
      <dgm:spPr/>
    </dgm:pt>
    <dgm:pt modelId="{4D7105CB-ADF9-479C-85C7-8A1282DE4202}" type="pres">
      <dgm:prSet presAssocID="{C3335C9A-8278-4400-BCB6-C9D5701B741D}" presName="Name28" presStyleLbl="parChTrans1D2" presStyleIdx="0" presStyleCnt="4"/>
      <dgm:spPr/>
    </dgm:pt>
    <dgm:pt modelId="{5A4D685A-F97F-42D8-9205-B772C103E1AA}" type="pres">
      <dgm:prSet presAssocID="{BC4D0155-FF9E-4FB7-97CE-3D74922F286B}" presName="hierRoot2" presStyleCnt="0">
        <dgm:presLayoutVars>
          <dgm:hierBranch val="init"/>
        </dgm:presLayoutVars>
      </dgm:prSet>
      <dgm:spPr/>
    </dgm:pt>
    <dgm:pt modelId="{14CBE1BC-B2A5-4CA4-A074-C126ACF55513}" type="pres">
      <dgm:prSet presAssocID="{BC4D0155-FF9E-4FB7-97CE-3D74922F286B}" presName="rootComposite2" presStyleCnt="0"/>
      <dgm:spPr/>
    </dgm:pt>
    <dgm:pt modelId="{325ABB38-10E7-4F04-8038-1E1851CFBFE4}" type="pres">
      <dgm:prSet presAssocID="{BC4D0155-FF9E-4FB7-97CE-3D74922F286B}" presName="rootText2" presStyleLbl="alignAcc1" presStyleIdx="0" presStyleCnt="0">
        <dgm:presLayoutVars>
          <dgm:chPref val="3"/>
        </dgm:presLayoutVars>
      </dgm:prSet>
      <dgm:spPr/>
    </dgm:pt>
    <dgm:pt modelId="{D350659A-EAC5-4FEB-8425-9A912A72CF1C}" type="pres">
      <dgm:prSet presAssocID="{BC4D0155-FF9E-4FB7-97CE-3D74922F286B}" presName="topArc2" presStyleLbl="parChTrans1D1" presStyleIdx="2" presStyleCnt="10"/>
      <dgm:spPr/>
    </dgm:pt>
    <dgm:pt modelId="{0F14424A-2ABC-4291-9E10-9B4FB870AF1C}" type="pres">
      <dgm:prSet presAssocID="{BC4D0155-FF9E-4FB7-97CE-3D74922F286B}" presName="bottomArc2" presStyleLbl="parChTrans1D1" presStyleIdx="3" presStyleCnt="10"/>
      <dgm:spPr/>
    </dgm:pt>
    <dgm:pt modelId="{3ED09978-4CB6-445F-AE9A-213E858C0599}" type="pres">
      <dgm:prSet presAssocID="{BC4D0155-FF9E-4FB7-97CE-3D74922F286B}" presName="topConnNode2" presStyleLbl="node2" presStyleIdx="0" presStyleCnt="0"/>
      <dgm:spPr/>
    </dgm:pt>
    <dgm:pt modelId="{8470CD53-6790-4A52-B135-4966E2F0FC22}" type="pres">
      <dgm:prSet presAssocID="{BC4D0155-FF9E-4FB7-97CE-3D74922F286B}" presName="hierChild4" presStyleCnt="0"/>
      <dgm:spPr/>
    </dgm:pt>
    <dgm:pt modelId="{185B0700-B987-4744-8678-BBE8A013C8F6}" type="pres">
      <dgm:prSet presAssocID="{BC4D0155-FF9E-4FB7-97CE-3D74922F286B}" presName="hierChild5" presStyleCnt="0"/>
      <dgm:spPr/>
    </dgm:pt>
    <dgm:pt modelId="{C80A03C0-D317-4C62-9DDF-197FD9ECFED4}" type="pres">
      <dgm:prSet presAssocID="{94D2E553-5D47-4537-837C-976589D6081C}" presName="Name28" presStyleLbl="parChTrans1D2" presStyleIdx="1" presStyleCnt="4"/>
      <dgm:spPr/>
    </dgm:pt>
    <dgm:pt modelId="{93D710C1-4F73-4B33-A1DD-405CD0D33478}" type="pres">
      <dgm:prSet presAssocID="{87BC7C86-8BA9-4C7D-8D65-B89A4A3D105A}" presName="hierRoot2" presStyleCnt="0">
        <dgm:presLayoutVars>
          <dgm:hierBranch val="init"/>
        </dgm:presLayoutVars>
      </dgm:prSet>
      <dgm:spPr/>
    </dgm:pt>
    <dgm:pt modelId="{5040DA82-8ECB-44C5-BB83-9689812CBE36}" type="pres">
      <dgm:prSet presAssocID="{87BC7C86-8BA9-4C7D-8D65-B89A4A3D105A}" presName="rootComposite2" presStyleCnt="0"/>
      <dgm:spPr/>
    </dgm:pt>
    <dgm:pt modelId="{F8EAB0EC-EC18-44E7-BE57-A8867AA1D516}" type="pres">
      <dgm:prSet presAssocID="{87BC7C86-8BA9-4C7D-8D65-B89A4A3D105A}" presName="rootText2" presStyleLbl="alignAcc1" presStyleIdx="0" presStyleCnt="0">
        <dgm:presLayoutVars>
          <dgm:chPref val="3"/>
        </dgm:presLayoutVars>
      </dgm:prSet>
      <dgm:spPr/>
    </dgm:pt>
    <dgm:pt modelId="{EE9FAB7A-AC8B-4A8C-94DF-283C2780FE0A}" type="pres">
      <dgm:prSet presAssocID="{87BC7C86-8BA9-4C7D-8D65-B89A4A3D105A}" presName="topArc2" presStyleLbl="parChTrans1D1" presStyleIdx="4" presStyleCnt="10"/>
      <dgm:spPr/>
    </dgm:pt>
    <dgm:pt modelId="{5FF62486-F286-44AD-9ACC-E3E5643B5BFC}" type="pres">
      <dgm:prSet presAssocID="{87BC7C86-8BA9-4C7D-8D65-B89A4A3D105A}" presName="bottomArc2" presStyleLbl="parChTrans1D1" presStyleIdx="5" presStyleCnt="10"/>
      <dgm:spPr/>
    </dgm:pt>
    <dgm:pt modelId="{9E74898A-080D-4AE6-8FD0-F721A5582277}" type="pres">
      <dgm:prSet presAssocID="{87BC7C86-8BA9-4C7D-8D65-B89A4A3D105A}" presName="topConnNode2" presStyleLbl="node2" presStyleIdx="0" presStyleCnt="0"/>
      <dgm:spPr/>
    </dgm:pt>
    <dgm:pt modelId="{33963B6E-E825-47C5-8716-4241DEF46030}" type="pres">
      <dgm:prSet presAssocID="{87BC7C86-8BA9-4C7D-8D65-B89A4A3D105A}" presName="hierChild4" presStyleCnt="0"/>
      <dgm:spPr/>
    </dgm:pt>
    <dgm:pt modelId="{07F0877A-E48E-4949-891A-C954ADD7AC42}" type="pres">
      <dgm:prSet presAssocID="{87BC7C86-8BA9-4C7D-8D65-B89A4A3D105A}" presName="hierChild5" presStyleCnt="0"/>
      <dgm:spPr/>
    </dgm:pt>
    <dgm:pt modelId="{B93C4DD6-9655-4C1E-A24C-4B7AC1E5661B}" type="pres">
      <dgm:prSet presAssocID="{3A6C2284-D70E-4FC7-B200-2F4787B48184}" presName="Name28" presStyleLbl="parChTrans1D2" presStyleIdx="2" presStyleCnt="4"/>
      <dgm:spPr/>
    </dgm:pt>
    <dgm:pt modelId="{5DC0D2E8-47F7-4B17-8E05-299AAA44346B}" type="pres">
      <dgm:prSet presAssocID="{525913F4-EE4A-44A0-B03F-5FF812B6EC8E}" presName="hierRoot2" presStyleCnt="0">
        <dgm:presLayoutVars>
          <dgm:hierBranch val="init"/>
        </dgm:presLayoutVars>
      </dgm:prSet>
      <dgm:spPr/>
    </dgm:pt>
    <dgm:pt modelId="{93EE5666-9F2C-4010-906F-417B2D17A4F3}" type="pres">
      <dgm:prSet presAssocID="{525913F4-EE4A-44A0-B03F-5FF812B6EC8E}" presName="rootComposite2" presStyleCnt="0"/>
      <dgm:spPr/>
    </dgm:pt>
    <dgm:pt modelId="{E315E38E-E7F2-4883-90F0-5352109AD42F}" type="pres">
      <dgm:prSet presAssocID="{525913F4-EE4A-44A0-B03F-5FF812B6EC8E}" presName="rootText2" presStyleLbl="alignAcc1" presStyleIdx="0" presStyleCnt="0">
        <dgm:presLayoutVars>
          <dgm:chPref val="3"/>
        </dgm:presLayoutVars>
      </dgm:prSet>
      <dgm:spPr/>
    </dgm:pt>
    <dgm:pt modelId="{F0E4F944-806F-4E32-A862-B3A7FC6966DF}" type="pres">
      <dgm:prSet presAssocID="{525913F4-EE4A-44A0-B03F-5FF812B6EC8E}" presName="topArc2" presStyleLbl="parChTrans1D1" presStyleIdx="6" presStyleCnt="10"/>
      <dgm:spPr/>
    </dgm:pt>
    <dgm:pt modelId="{F3070299-0836-4A3C-99CF-167112E38F5A}" type="pres">
      <dgm:prSet presAssocID="{525913F4-EE4A-44A0-B03F-5FF812B6EC8E}" presName="bottomArc2" presStyleLbl="parChTrans1D1" presStyleIdx="7" presStyleCnt="10"/>
      <dgm:spPr/>
    </dgm:pt>
    <dgm:pt modelId="{C319D587-47E4-4DC9-AD8D-E2AF5438994C}" type="pres">
      <dgm:prSet presAssocID="{525913F4-EE4A-44A0-B03F-5FF812B6EC8E}" presName="topConnNode2" presStyleLbl="node2" presStyleIdx="0" presStyleCnt="0"/>
      <dgm:spPr/>
    </dgm:pt>
    <dgm:pt modelId="{57F4D9AC-B7D1-49B3-8A60-C7C06362CB32}" type="pres">
      <dgm:prSet presAssocID="{525913F4-EE4A-44A0-B03F-5FF812B6EC8E}" presName="hierChild4" presStyleCnt="0"/>
      <dgm:spPr/>
    </dgm:pt>
    <dgm:pt modelId="{6256C648-EFC5-4681-9914-19E5D206F9A9}" type="pres">
      <dgm:prSet presAssocID="{525913F4-EE4A-44A0-B03F-5FF812B6EC8E}" presName="hierChild5" presStyleCnt="0"/>
      <dgm:spPr/>
    </dgm:pt>
    <dgm:pt modelId="{296B1FC0-026D-4DD6-89FD-E4EDA7AEF815}" type="pres">
      <dgm:prSet presAssocID="{354B0DF6-C140-4450-B774-0AE777C81BA6}" presName="hierChild3" presStyleCnt="0"/>
      <dgm:spPr/>
    </dgm:pt>
    <dgm:pt modelId="{12A5FA16-C2C0-4636-9937-23115A203472}" type="pres">
      <dgm:prSet presAssocID="{1DF317AF-43EA-45A2-B71C-FCF97568FC42}" presName="Name101" presStyleLbl="parChTrans1D2" presStyleIdx="3" presStyleCnt="4"/>
      <dgm:spPr/>
    </dgm:pt>
    <dgm:pt modelId="{E9CA6D39-6C62-4D36-96C3-FB9EFACFC938}" type="pres">
      <dgm:prSet presAssocID="{DE49D643-30D8-4302-B80B-D5E9021DF2C1}" presName="hierRoot3" presStyleCnt="0">
        <dgm:presLayoutVars>
          <dgm:hierBranch val="init"/>
        </dgm:presLayoutVars>
      </dgm:prSet>
      <dgm:spPr/>
    </dgm:pt>
    <dgm:pt modelId="{AAEA75DE-A198-42A0-B1B4-D8CAD4FF4C4E}" type="pres">
      <dgm:prSet presAssocID="{DE49D643-30D8-4302-B80B-D5E9021DF2C1}" presName="rootComposite3" presStyleCnt="0"/>
      <dgm:spPr/>
    </dgm:pt>
    <dgm:pt modelId="{5C9CAA1F-5C80-41C3-A680-53083F151543}" type="pres">
      <dgm:prSet presAssocID="{DE49D643-30D8-4302-B80B-D5E9021DF2C1}" presName="rootText3" presStyleLbl="alignAcc1" presStyleIdx="0" presStyleCnt="0">
        <dgm:presLayoutVars>
          <dgm:chPref val="3"/>
        </dgm:presLayoutVars>
      </dgm:prSet>
      <dgm:spPr/>
    </dgm:pt>
    <dgm:pt modelId="{C053E38C-99E2-4515-92F0-1CC676E32385}" type="pres">
      <dgm:prSet presAssocID="{DE49D643-30D8-4302-B80B-D5E9021DF2C1}" presName="topArc3" presStyleLbl="parChTrans1D1" presStyleIdx="8" presStyleCnt="10"/>
      <dgm:spPr/>
    </dgm:pt>
    <dgm:pt modelId="{4E9997D0-9389-49F8-899A-59148C3F7B00}" type="pres">
      <dgm:prSet presAssocID="{DE49D643-30D8-4302-B80B-D5E9021DF2C1}" presName="bottomArc3" presStyleLbl="parChTrans1D1" presStyleIdx="9" presStyleCnt="10"/>
      <dgm:spPr/>
    </dgm:pt>
    <dgm:pt modelId="{53E9F48F-D6B1-450A-B987-4B880467A58E}" type="pres">
      <dgm:prSet presAssocID="{DE49D643-30D8-4302-B80B-D5E9021DF2C1}" presName="topConnNode3" presStyleLbl="asst1" presStyleIdx="0" presStyleCnt="0"/>
      <dgm:spPr/>
    </dgm:pt>
    <dgm:pt modelId="{757E9CB4-CDE1-4ED0-B3A4-68D10E6ED6E6}" type="pres">
      <dgm:prSet presAssocID="{DE49D643-30D8-4302-B80B-D5E9021DF2C1}" presName="hierChild6" presStyleCnt="0"/>
      <dgm:spPr/>
    </dgm:pt>
    <dgm:pt modelId="{49B7A046-4E8C-4578-83D2-E19B0269B6F3}" type="pres">
      <dgm:prSet presAssocID="{DE49D643-30D8-4302-B80B-D5E9021DF2C1}" presName="hierChild7" presStyleCnt="0"/>
      <dgm:spPr/>
    </dgm:pt>
  </dgm:ptLst>
  <dgm:cxnLst>
    <dgm:cxn modelId="{4E775002-B06B-4741-ADCF-DF594AD38F3F}" type="presOf" srcId="{55752664-D6D5-4488-9F62-F3F3C79446E1}" destId="{83B69326-4954-4DD0-A4BE-CDD43F9EB390}" srcOrd="0" destOrd="0" presId="urn:microsoft.com/office/officeart/2008/layout/HalfCircleOrganizationChart"/>
    <dgm:cxn modelId="{DB4D5921-3D4B-4FDF-883D-BAD79F6BFFD1}" type="presOf" srcId="{BC4D0155-FF9E-4FB7-97CE-3D74922F286B}" destId="{325ABB38-10E7-4F04-8038-1E1851CFBFE4}" srcOrd="0" destOrd="0" presId="urn:microsoft.com/office/officeart/2008/layout/HalfCircleOrganizationChart"/>
    <dgm:cxn modelId="{19A7F73B-BA02-4412-A682-2254EFD9DE1D}" type="presOf" srcId="{525913F4-EE4A-44A0-B03F-5FF812B6EC8E}" destId="{E315E38E-E7F2-4883-90F0-5352109AD42F}" srcOrd="0" destOrd="0" presId="urn:microsoft.com/office/officeart/2008/layout/HalfCircleOrganizationChart"/>
    <dgm:cxn modelId="{DA4CF23D-CCFD-4363-8FAC-3DB1EE55A342}" type="presOf" srcId="{525913F4-EE4A-44A0-B03F-5FF812B6EC8E}" destId="{C319D587-47E4-4DC9-AD8D-E2AF5438994C}" srcOrd="1" destOrd="0" presId="urn:microsoft.com/office/officeart/2008/layout/HalfCircleOrganizationChart"/>
    <dgm:cxn modelId="{1FA4B362-36ED-4CC9-9731-2D0924A7D24C}" type="presOf" srcId="{87BC7C86-8BA9-4C7D-8D65-B89A4A3D105A}" destId="{9E74898A-080D-4AE6-8FD0-F721A5582277}" srcOrd="1" destOrd="0" presId="urn:microsoft.com/office/officeart/2008/layout/HalfCircleOrganizationChart"/>
    <dgm:cxn modelId="{98A69765-4F11-4F77-B784-A315AD7D7BCF}" type="presOf" srcId="{94D2E553-5D47-4537-837C-976589D6081C}" destId="{C80A03C0-D317-4C62-9DDF-197FD9ECFED4}" srcOrd="0" destOrd="0" presId="urn:microsoft.com/office/officeart/2008/layout/HalfCircleOrganizationChart"/>
    <dgm:cxn modelId="{BE4C5556-2FE1-4E59-BCAC-EEC806A0BDE1}" type="presOf" srcId="{C3335C9A-8278-4400-BCB6-C9D5701B741D}" destId="{4D7105CB-ADF9-479C-85C7-8A1282DE4202}" srcOrd="0" destOrd="0" presId="urn:microsoft.com/office/officeart/2008/layout/HalfCircleOrganizationChart"/>
    <dgm:cxn modelId="{8224E086-F9DB-4010-8440-25B549921B5D}" type="presOf" srcId="{DE49D643-30D8-4302-B80B-D5E9021DF2C1}" destId="{53E9F48F-D6B1-450A-B987-4B880467A58E}" srcOrd="1" destOrd="0" presId="urn:microsoft.com/office/officeart/2008/layout/HalfCircleOrganizationChart"/>
    <dgm:cxn modelId="{12CD1D87-E3A6-44A6-B64C-12070CC99DA4}" srcId="{354B0DF6-C140-4450-B774-0AE777C81BA6}" destId="{DE49D643-30D8-4302-B80B-D5E9021DF2C1}" srcOrd="0" destOrd="0" parTransId="{1DF317AF-43EA-45A2-B71C-FCF97568FC42}" sibTransId="{B90F6522-BB39-4525-B8CE-62494183F825}"/>
    <dgm:cxn modelId="{A95ECD93-3F38-45AF-803B-64238BF3ACE5}" type="presOf" srcId="{3A6C2284-D70E-4FC7-B200-2F4787B48184}" destId="{B93C4DD6-9655-4C1E-A24C-4B7AC1E5661B}" srcOrd="0" destOrd="0" presId="urn:microsoft.com/office/officeart/2008/layout/HalfCircleOrganizationChart"/>
    <dgm:cxn modelId="{28086297-5AC3-4B13-9ED0-B80D227C4456}" srcId="{354B0DF6-C140-4450-B774-0AE777C81BA6}" destId="{525913F4-EE4A-44A0-B03F-5FF812B6EC8E}" srcOrd="3" destOrd="0" parTransId="{3A6C2284-D70E-4FC7-B200-2F4787B48184}" sibTransId="{39FF2DE6-FD05-4E36-A4F1-171A41D3D165}"/>
    <dgm:cxn modelId="{6050AAB9-556E-45E7-8B56-C5BA8844207F}" srcId="{354B0DF6-C140-4450-B774-0AE777C81BA6}" destId="{BC4D0155-FF9E-4FB7-97CE-3D74922F286B}" srcOrd="1" destOrd="0" parTransId="{C3335C9A-8278-4400-BCB6-C9D5701B741D}" sibTransId="{193D773A-9BC4-4893-B187-76DAC918040A}"/>
    <dgm:cxn modelId="{1B62B8BC-8B1D-4D17-8C0D-4BA8F8A18704}" type="presOf" srcId="{87BC7C86-8BA9-4C7D-8D65-B89A4A3D105A}" destId="{F8EAB0EC-EC18-44E7-BE57-A8867AA1D516}" srcOrd="0" destOrd="0" presId="urn:microsoft.com/office/officeart/2008/layout/HalfCircleOrganizationChart"/>
    <dgm:cxn modelId="{13AD4DBD-F850-4877-B77D-617F517B0909}" type="presOf" srcId="{1DF317AF-43EA-45A2-B71C-FCF97568FC42}" destId="{12A5FA16-C2C0-4636-9937-23115A203472}" srcOrd="0" destOrd="0" presId="urn:microsoft.com/office/officeart/2008/layout/HalfCircleOrganizationChart"/>
    <dgm:cxn modelId="{5B8CE2C2-5DC7-45B8-A270-1B6935399FB9}" type="presOf" srcId="{354B0DF6-C140-4450-B774-0AE777C81BA6}" destId="{DAFA5DE5-493F-41B5-A7A1-E11C89E9DE16}" srcOrd="0" destOrd="0" presId="urn:microsoft.com/office/officeart/2008/layout/HalfCircleOrganizationChart"/>
    <dgm:cxn modelId="{48D204C5-5AB6-47C6-975D-729E58308892}" srcId="{354B0DF6-C140-4450-B774-0AE777C81BA6}" destId="{87BC7C86-8BA9-4C7D-8D65-B89A4A3D105A}" srcOrd="2" destOrd="0" parTransId="{94D2E553-5D47-4537-837C-976589D6081C}" sibTransId="{5BEE8360-C692-4EED-A22E-C07440E54545}"/>
    <dgm:cxn modelId="{3F8690DB-AFD3-415C-93E7-EAA16A9C0E47}" type="presOf" srcId="{BC4D0155-FF9E-4FB7-97CE-3D74922F286B}" destId="{3ED09978-4CB6-445F-AE9A-213E858C0599}" srcOrd="1" destOrd="0" presId="urn:microsoft.com/office/officeart/2008/layout/HalfCircleOrganizationChart"/>
    <dgm:cxn modelId="{E4D0E5F3-2C8E-45F0-9E9E-92352958FE16}" type="presOf" srcId="{DE49D643-30D8-4302-B80B-D5E9021DF2C1}" destId="{5C9CAA1F-5C80-41C3-A680-53083F151543}" srcOrd="0" destOrd="0" presId="urn:microsoft.com/office/officeart/2008/layout/HalfCircleOrganizationChart"/>
    <dgm:cxn modelId="{FF7B34F4-8B12-461F-9647-953ABF27C8AA}" type="presOf" srcId="{354B0DF6-C140-4450-B774-0AE777C81BA6}" destId="{93B83B6E-F3B2-40C2-A14A-9301C80E1CD9}" srcOrd="1" destOrd="0" presId="urn:microsoft.com/office/officeart/2008/layout/HalfCircleOrganizationChart"/>
    <dgm:cxn modelId="{438024FE-8CA4-413A-9A91-258DEEABF288}" srcId="{55752664-D6D5-4488-9F62-F3F3C79446E1}" destId="{354B0DF6-C140-4450-B774-0AE777C81BA6}" srcOrd="0" destOrd="0" parTransId="{B5AA091A-B48F-463E-92B8-C145A6CBEAAF}" sibTransId="{B6050B62-1EBD-4006-A045-BDEF78B85040}"/>
    <dgm:cxn modelId="{13390EDA-9DEF-40D9-90AE-DD3562CF9088}" type="presParOf" srcId="{83B69326-4954-4DD0-A4BE-CDD43F9EB390}" destId="{C28B2B9B-8E68-4F51-B789-0DBB747BE149}" srcOrd="0" destOrd="0" presId="urn:microsoft.com/office/officeart/2008/layout/HalfCircleOrganizationChart"/>
    <dgm:cxn modelId="{5CCCE010-3E11-47E1-91D3-67845EAFB7A5}" type="presParOf" srcId="{C28B2B9B-8E68-4F51-B789-0DBB747BE149}" destId="{C11347C0-B3B0-4B0B-A192-018C52084A70}" srcOrd="0" destOrd="0" presId="urn:microsoft.com/office/officeart/2008/layout/HalfCircleOrganizationChart"/>
    <dgm:cxn modelId="{27DF800D-E435-4138-AE6E-C3EE1EED14E9}" type="presParOf" srcId="{C11347C0-B3B0-4B0B-A192-018C52084A70}" destId="{DAFA5DE5-493F-41B5-A7A1-E11C89E9DE16}" srcOrd="0" destOrd="0" presId="urn:microsoft.com/office/officeart/2008/layout/HalfCircleOrganizationChart"/>
    <dgm:cxn modelId="{CE7920C4-7248-4D48-8898-E0F19C14D6EA}" type="presParOf" srcId="{C11347C0-B3B0-4B0B-A192-018C52084A70}" destId="{BC059800-A07A-4B77-BB4B-9B45AC1977C9}" srcOrd="1" destOrd="0" presId="urn:microsoft.com/office/officeart/2008/layout/HalfCircleOrganizationChart"/>
    <dgm:cxn modelId="{497CB13D-363C-4C79-A686-091B4B8547C6}" type="presParOf" srcId="{C11347C0-B3B0-4B0B-A192-018C52084A70}" destId="{508EAD1F-CBD2-46EF-A3B3-43593232C392}" srcOrd="2" destOrd="0" presId="urn:microsoft.com/office/officeart/2008/layout/HalfCircleOrganizationChart"/>
    <dgm:cxn modelId="{E0D5171E-9C86-48DD-9516-A04D16F998F7}" type="presParOf" srcId="{C11347C0-B3B0-4B0B-A192-018C52084A70}" destId="{93B83B6E-F3B2-40C2-A14A-9301C80E1CD9}" srcOrd="3" destOrd="0" presId="urn:microsoft.com/office/officeart/2008/layout/HalfCircleOrganizationChart"/>
    <dgm:cxn modelId="{1350BEB0-E2A4-4F8A-964F-0F332DE6D7FF}" type="presParOf" srcId="{C28B2B9B-8E68-4F51-B789-0DBB747BE149}" destId="{CB6A873C-359C-4E2D-B00A-D93438BDB471}" srcOrd="1" destOrd="0" presId="urn:microsoft.com/office/officeart/2008/layout/HalfCircleOrganizationChart"/>
    <dgm:cxn modelId="{EF6D068F-C91E-476E-B002-512AD040B85E}" type="presParOf" srcId="{CB6A873C-359C-4E2D-B00A-D93438BDB471}" destId="{4D7105CB-ADF9-479C-85C7-8A1282DE4202}" srcOrd="0" destOrd="0" presId="urn:microsoft.com/office/officeart/2008/layout/HalfCircleOrganizationChart"/>
    <dgm:cxn modelId="{F66FF015-11B7-4538-8E21-78DB4773DBFB}" type="presParOf" srcId="{CB6A873C-359C-4E2D-B00A-D93438BDB471}" destId="{5A4D685A-F97F-42D8-9205-B772C103E1AA}" srcOrd="1" destOrd="0" presId="urn:microsoft.com/office/officeart/2008/layout/HalfCircleOrganizationChart"/>
    <dgm:cxn modelId="{2C54175B-6A47-41A8-A86F-1E5968D091D2}" type="presParOf" srcId="{5A4D685A-F97F-42D8-9205-B772C103E1AA}" destId="{14CBE1BC-B2A5-4CA4-A074-C126ACF55513}" srcOrd="0" destOrd="0" presId="urn:microsoft.com/office/officeart/2008/layout/HalfCircleOrganizationChart"/>
    <dgm:cxn modelId="{705B38AD-7405-4619-AE21-805BE90DA5F4}" type="presParOf" srcId="{14CBE1BC-B2A5-4CA4-A074-C126ACF55513}" destId="{325ABB38-10E7-4F04-8038-1E1851CFBFE4}" srcOrd="0" destOrd="0" presId="urn:microsoft.com/office/officeart/2008/layout/HalfCircleOrganizationChart"/>
    <dgm:cxn modelId="{B17C67C1-B614-4699-9152-7B08E1556840}" type="presParOf" srcId="{14CBE1BC-B2A5-4CA4-A074-C126ACF55513}" destId="{D350659A-EAC5-4FEB-8425-9A912A72CF1C}" srcOrd="1" destOrd="0" presId="urn:microsoft.com/office/officeart/2008/layout/HalfCircleOrganizationChart"/>
    <dgm:cxn modelId="{B3C72E06-3E1C-4234-9A26-EA822083BA2C}" type="presParOf" srcId="{14CBE1BC-B2A5-4CA4-A074-C126ACF55513}" destId="{0F14424A-2ABC-4291-9E10-9B4FB870AF1C}" srcOrd="2" destOrd="0" presId="urn:microsoft.com/office/officeart/2008/layout/HalfCircleOrganizationChart"/>
    <dgm:cxn modelId="{A2FED64E-7EA2-4D5B-AC53-CA7D3BBB6643}" type="presParOf" srcId="{14CBE1BC-B2A5-4CA4-A074-C126ACF55513}" destId="{3ED09978-4CB6-445F-AE9A-213E858C0599}" srcOrd="3" destOrd="0" presId="urn:microsoft.com/office/officeart/2008/layout/HalfCircleOrganizationChart"/>
    <dgm:cxn modelId="{9F65FCF0-164A-42C1-954A-668B9763A5F9}" type="presParOf" srcId="{5A4D685A-F97F-42D8-9205-B772C103E1AA}" destId="{8470CD53-6790-4A52-B135-4966E2F0FC22}" srcOrd="1" destOrd="0" presId="urn:microsoft.com/office/officeart/2008/layout/HalfCircleOrganizationChart"/>
    <dgm:cxn modelId="{57911778-16E3-4866-8284-7452C0CF7BEB}" type="presParOf" srcId="{5A4D685A-F97F-42D8-9205-B772C103E1AA}" destId="{185B0700-B987-4744-8678-BBE8A013C8F6}" srcOrd="2" destOrd="0" presId="urn:microsoft.com/office/officeart/2008/layout/HalfCircleOrganizationChart"/>
    <dgm:cxn modelId="{E77FA0DC-6131-43A3-BDA4-69F16EB47B03}" type="presParOf" srcId="{CB6A873C-359C-4E2D-B00A-D93438BDB471}" destId="{C80A03C0-D317-4C62-9DDF-197FD9ECFED4}" srcOrd="2" destOrd="0" presId="urn:microsoft.com/office/officeart/2008/layout/HalfCircleOrganizationChart"/>
    <dgm:cxn modelId="{C735A080-7464-4900-BD78-0467EE12E32B}" type="presParOf" srcId="{CB6A873C-359C-4E2D-B00A-D93438BDB471}" destId="{93D710C1-4F73-4B33-A1DD-405CD0D33478}" srcOrd="3" destOrd="0" presId="urn:microsoft.com/office/officeart/2008/layout/HalfCircleOrganizationChart"/>
    <dgm:cxn modelId="{0A085076-C092-4094-84B8-84F2CE5D4DEC}" type="presParOf" srcId="{93D710C1-4F73-4B33-A1DD-405CD0D33478}" destId="{5040DA82-8ECB-44C5-BB83-9689812CBE36}" srcOrd="0" destOrd="0" presId="urn:microsoft.com/office/officeart/2008/layout/HalfCircleOrganizationChart"/>
    <dgm:cxn modelId="{C264DD32-E352-4D73-A42A-B0A82AE0C00E}" type="presParOf" srcId="{5040DA82-8ECB-44C5-BB83-9689812CBE36}" destId="{F8EAB0EC-EC18-44E7-BE57-A8867AA1D516}" srcOrd="0" destOrd="0" presId="urn:microsoft.com/office/officeart/2008/layout/HalfCircleOrganizationChart"/>
    <dgm:cxn modelId="{3E7DA39D-2609-459F-919B-0461DB4A7A73}" type="presParOf" srcId="{5040DA82-8ECB-44C5-BB83-9689812CBE36}" destId="{EE9FAB7A-AC8B-4A8C-94DF-283C2780FE0A}" srcOrd="1" destOrd="0" presId="urn:microsoft.com/office/officeart/2008/layout/HalfCircleOrganizationChart"/>
    <dgm:cxn modelId="{145C1B47-7F7D-47FF-BC90-4D0EF18A0A8F}" type="presParOf" srcId="{5040DA82-8ECB-44C5-BB83-9689812CBE36}" destId="{5FF62486-F286-44AD-9ACC-E3E5643B5BFC}" srcOrd="2" destOrd="0" presId="urn:microsoft.com/office/officeart/2008/layout/HalfCircleOrganizationChart"/>
    <dgm:cxn modelId="{2B4152D4-D49D-412A-A1EC-0DDF570D3AA8}" type="presParOf" srcId="{5040DA82-8ECB-44C5-BB83-9689812CBE36}" destId="{9E74898A-080D-4AE6-8FD0-F721A5582277}" srcOrd="3" destOrd="0" presId="urn:microsoft.com/office/officeart/2008/layout/HalfCircleOrganizationChart"/>
    <dgm:cxn modelId="{6D51755C-6546-44AC-8550-7A5A427B86CA}" type="presParOf" srcId="{93D710C1-4F73-4B33-A1DD-405CD0D33478}" destId="{33963B6E-E825-47C5-8716-4241DEF46030}" srcOrd="1" destOrd="0" presId="urn:microsoft.com/office/officeart/2008/layout/HalfCircleOrganizationChart"/>
    <dgm:cxn modelId="{A6EB80F8-B789-4AFE-910F-FD0921BA6C3E}" type="presParOf" srcId="{93D710C1-4F73-4B33-A1DD-405CD0D33478}" destId="{07F0877A-E48E-4949-891A-C954ADD7AC42}" srcOrd="2" destOrd="0" presId="urn:microsoft.com/office/officeart/2008/layout/HalfCircleOrganizationChart"/>
    <dgm:cxn modelId="{256F25BF-7A0F-4A27-A318-281EA0602E92}" type="presParOf" srcId="{CB6A873C-359C-4E2D-B00A-D93438BDB471}" destId="{B93C4DD6-9655-4C1E-A24C-4B7AC1E5661B}" srcOrd="4" destOrd="0" presId="urn:microsoft.com/office/officeart/2008/layout/HalfCircleOrganizationChart"/>
    <dgm:cxn modelId="{60E0D47C-8219-49B0-815E-D8D407D33B10}" type="presParOf" srcId="{CB6A873C-359C-4E2D-B00A-D93438BDB471}" destId="{5DC0D2E8-47F7-4B17-8E05-299AAA44346B}" srcOrd="5" destOrd="0" presId="urn:microsoft.com/office/officeart/2008/layout/HalfCircleOrganizationChart"/>
    <dgm:cxn modelId="{170DABBE-9815-40CC-B137-FAE2849B5B7D}" type="presParOf" srcId="{5DC0D2E8-47F7-4B17-8E05-299AAA44346B}" destId="{93EE5666-9F2C-4010-906F-417B2D17A4F3}" srcOrd="0" destOrd="0" presId="urn:microsoft.com/office/officeart/2008/layout/HalfCircleOrganizationChart"/>
    <dgm:cxn modelId="{C3A4B2FA-FB8C-444E-BE24-037322BBDE38}" type="presParOf" srcId="{93EE5666-9F2C-4010-906F-417B2D17A4F3}" destId="{E315E38E-E7F2-4883-90F0-5352109AD42F}" srcOrd="0" destOrd="0" presId="urn:microsoft.com/office/officeart/2008/layout/HalfCircleOrganizationChart"/>
    <dgm:cxn modelId="{FCCA6B9F-57A1-4C0B-85F6-FF146F367782}" type="presParOf" srcId="{93EE5666-9F2C-4010-906F-417B2D17A4F3}" destId="{F0E4F944-806F-4E32-A862-B3A7FC6966DF}" srcOrd="1" destOrd="0" presId="urn:microsoft.com/office/officeart/2008/layout/HalfCircleOrganizationChart"/>
    <dgm:cxn modelId="{AF6C3F30-34ED-4C73-A267-F46D9F89B3C7}" type="presParOf" srcId="{93EE5666-9F2C-4010-906F-417B2D17A4F3}" destId="{F3070299-0836-4A3C-99CF-167112E38F5A}" srcOrd="2" destOrd="0" presId="urn:microsoft.com/office/officeart/2008/layout/HalfCircleOrganizationChart"/>
    <dgm:cxn modelId="{84385CB1-C658-4384-BEDD-6D1D38C29AFF}" type="presParOf" srcId="{93EE5666-9F2C-4010-906F-417B2D17A4F3}" destId="{C319D587-47E4-4DC9-AD8D-E2AF5438994C}" srcOrd="3" destOrd="0" presId="urn:microsoft.com/office/officeart/2008/layout/HalfCircleOrganizationChart"/>
    <dgm:cxn modelId="{6D51B12B-C8EB-45F9-AD16-79E909C8407A}" type="presParOf" srcId="{5DC0D2E8-47F7-4B17-8E05-299AAA44346B}" destId="{57F4D9AC-B7D1-49B3-8A60-C7C06362CB32}" srcOrd="1" destOrd="0" presId="urn:microsoft.com/office/officeart/2008/layout/HalfCircleOrganizationChart"/>
    <dgm:cxn modelId="{BB9ED098-515E-4A42-B7B0-0882CC5AC67D}" type="presParOf" srcId="{5DC0D2E8-47F7-4B17-8E05-299AAA44346B}" destId="{6256C648-EFC5-4681-9914-19E5D206F9A9}" srcOrd="2" destOrd="0" presId="urn:microsoft.com/office/officeart/2008/layout/HalfCircleOrganizationChart"/>
    <dgm:cxn modelId="{9BED1ED4-8436-4120-8F3C-929D44D88FD1}" type="presParOf" srcId="{C28B2B9B-8E68-4F51-B789-0DBB747BE149}" destId="{296B1FC0-026D-4DD6-89FD-E4EDA7AEF815}" srcOrd="2" destOrd="0" presId="urn:microsoft.com/office/officeart/2008/layout/HalfCircleOrganizationChart"/>
    <dgm:cxn modelId="{1D04ED4E-9E0A-4F19-8482-F1FFC00E0160}" type="presParOf" srcId="{296B1FC0-026D-4DD6-89FD-E4EDA7AEF815}" destId="{12A5FA16-C2C0-4636-9937-23115A203472}" srcOrd="0" destOrd="0" presId="urn:microsoft.com/office/officeart/2008/layout/HalfCircleOrganizationChart"/>
    <dgm:cxn modelId="{AA463486-E6B7-4ACE-9ED4-3A047F07AEB3}" type="presParOf" srcId="{296B1FC0-026D-4DD6-89FD-E4EDA7AEF815}" destId="{E9CA6D39-6C62-4D36-96C3-FB9EFACFC938}" srcOrd="1" destOrd="0" presId="urn:microsoft.com/office/officeart/2008/layout/HalfCircleOrganizationChart"/>
    <dgm:cxn modelId="{D0AEB7B1-5BC8-438A-AD6E-46D08BF28828}" type="presParOf" srcId="{E9CA6D39-6C62-4D36-96C3-FB9EFACFC938}" destId="{AAEA75DE-A198-42A0-B1B4-D8CAD4FF4C4E}" srcOrd="0" destOrd="0" presId="urn:microsoft.com/office/officeart/2008/layout/HalfCircleOrganizationChart"/>
    <dgm:cxn modelId="{3A97D3CC-95A6-4206-BA45-ED3DA48C46AC}" type="presParOf" srcId="{AAEA75DE-A198-42A0-B1B4-D8CAD4FF4C4E}" destId="{5C9CAA1F-5C80-41C3-A680-53083F151543}" srcOrd="0" destOrd="0" presId="urn:microsoft.com/office/officeart/2008/layout/HalfCircleOrganizationChart"/>
    <dgm:cxn modelId="{0D2E7EA3-3EDD-45E6-9CC0-A887E6753A48}" type="presParOf" srcId="{AAEA75DE-A198-42A0-B1B4-D8CAD4FF4C4E}" destId="{C053E38C-99E2-4515-92F0-1CC676E32385}" srcOrd="1" destOrd="0" presId="urn:microsoft.com/office/officeart/2008/layout/HalfCircleOrganizationChart"/>
    <dgm:cxn modelId="{D45E8523-AC3B-4082-9F36-6B5EC2F66A42}" type="presParOf" srcId="{AAEA75DE-A198-42A0-B1B4-D8CAD4FF4C4E}" destId="{4E9997D0-9389-49F8-899A-59148C3F7B00}" srcOrd="2" destOrd="0" presId="urn:microsoft.com/office/officeart/2008/layout/HalfCircleOrganizationChart"/>
    <dgm:cxn modelId="{0DA885D2-719B-4824-96E4-F5E5CD278FBB}" type="presParOf" srcId="{AAEA75DE-A198-42A0-B1B4-D8CAD4FF4C4E}" destId="{53E9F48F-D6B1-450A-B987-4B880467A58E}" srcOrd="3" destOrd="0" presId="urn:microsoft.com/office/officeart/2008/layout/HalfCircleOrganizationChart"/>
    <dgm:cxn modelId="{3D8DCE10-1FC6-4411-A34D-2AD7D50975C7}" type="presParOf" srcId="{E9CA6D39-6C62-4D36-96C3-FB9EFACFC938}" destId="{757E9CB4-CDE1-4ED0-B3A4-68D10E6ED6E6}" srcOrd="1" destOrd="0" presId="urn:microsoft.com/office/officeart/2008/layout/HalfCircleOrganizationChart"/>
    <dgm:cxn modelId="{3E5AFF01-A2F6-4AF2-A3C5-62924F2F81E2}" type="presParOf" srcId="{E9CA6D39-6C62-4D36-96C3-FB9EFACFC938}" destId="{49B7A046-4E8C-4578-83D2-E19B0269B6F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0A5F3F-CF1D-4A14-ADAF-339573AD68AE}"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C9F2D3C9-8760-48D5-9F4C-CEBD761EC314}">
      <dgm:prSet phldrT="[Text]"/>
      <dgm:spPr/>
      <dgm:t>
        <a:bodyPr/>
        <a:lstStyle/>
        <a:p>
          <a:r>
            <a:rPr lang="en-US" dirty="0"/>
            <a:t>Director of Programs</a:t>
          </a:r>
        </a:p>
      </dgm:t>
    </dgm:pt>
    <dgm:pt modelId="{26A4BCCD-FAE5-4CCD-BD4C-CC40D2A1AA4A}" type="parTrans" cxnId="{E1373535-053A-46EF-9ED6-D1AF6F7F2985}">
      <dgm:prSet/>
      <dgm:spPr/>
      <dgm:t>
        <a:bodyPr/>
        <a:lstStyle/>
        <a:p>
          <a:endParaRPr lang="en-US"/>
        </a:p>
      </dgm:t>
    </dgm:pt>
    <dgm:pt modelId="{528A02CE-03BF-49BE-8B4F-30A39EE33DC0}" type="sibTrans" cxnId="{E1373535-053A-46EF-9ED6-D1AF6F7F2985}">
      <dgm:prSet/>
      <dgm:spPr/>
      <dgm:t>
        <a:bodyPr/>
        <a:lstStyle/>
        <a:p>
          <a:endParaRPr lang="en-US"/>
        </a:p>
      </dgm:t>
    </dgm:pt>
    <dgm:pt modelId="{BBAE026D-CE99-49DC-918B-2BC890F9BEF2}" type="asst">
      <dgm:prSet phldrT="[Text]"/>
      <dgm:spPr/>
      <dgm:t>
        <a:bodyPr/>
        <a:lstStyle/>
        <a:p>
          <a:r>
            <a:rPr lang="en-US" dirty="0"/>
            <a:t>Assistant Director of Programs</a:t>
          </a:r>
        </a:p>
      </dgm:t>
    </dgm:pt>
    <dgm:pt modelId="{555631CD-084A-446A-9715-3493D8172CD4}" type="parTrans" cxnId="{76DC2B78-7649-4FBA-849F-BF26A948E11C}">
      <dgm:prSet/>
      <dgm:spPr/>
      <dgm:t>
        <a:bodyPr/>
        <a:lstStyle/>
        <a:p>
          <a:endParaRPr lang="en-US"/>
        </a:p>
      </dgm:t>
    </dgm:pt>
    <dgm:pt modelId="{D9FEF92C-8FD4-4027-AF4A-4B3887C22757}" type="sibTrans" cxnId="{76DC2B78-7649-4FBA-849F-BF26A948E11C}">
      <dgm:prSet/>
      <dgm:spPr/>
      <dgm:t>
        <a:bodyPr/>
        <a:lstStyle/>
        <a:p>
          <a:endParaRPr lang="en-US"/>
        </a:p>
      </dgm:t>
    </dgm:pt>
    <dgm:pt modelId="{5C8DB8F1-101B-49CF-9177-896EF5D2C092}">
      <dgm:prSet phldrT="[Text]"/>
      <dgm:spPr/>
      <dgm:t>
        <a:bodyPr/>
        <a:lstStyle/>
        <a:p>
          <a:r>
            <a:rPr lang="en-US" dirty="0"/>
            <a:t>Senior Services Director</a:t>
          </a:r>
        </a:p>
      </dgm:t>
    </dgm:pt>
    <dgm:pt modelId="{136CC1EB-0CA2-4EE5-B786-8B1FA918F179}" type="parTrans" cxnId="{F1FC388A-AF27-4940-B035-85C12399A90C}">
      <dgm:prSet/>
      <dgm:spPr/>
      <dgm:t>
        <a:bodyPr/>
        <a:lstStyle/>
        <a:p>
          <a:endParaRPr lang="en-US"/>
        </a:p>
      </dgm:t>
    </dgm:pt>
    <dgm:pt modelId="{FD07E77A-EB10-4552-B131-A1A883E5698E}" type="sibTrans" cxnId="{F1FC388A-AF27-4940-B035-85C12399A90C}">
      <dgm:prSet/>
      <dgm:spPr/>
      <dgm:t>
        <a:bodyPr/>
        <a:lstStyle/>
        <a:p>
          <a:endParaRPr lang="en-US"/>
        </a:p>
      </dgm:t>
    </dgm:pt>
    <dgm:pt modelId="{1BF5699D-29E8-4ABA-B071-69C9CDD1C4F7}">
      <dgm:prSet phldrT="[Text]"/>
      <dgm:spPr/>
      <dgm:t>
        <a:bodyPr/>
        <a:lstStyle/>
        <a:p>
          <a:r>
            <a:rPr lang="en-US" dirty="0"/>
            <a:t>ALICE Programs Director (TBH)</a:t>
          </a:r>
        </a:p>
      </dgm:t>
    </dgm:pt>
    <dgm:pt modelId="{707597F2-451A-45E0-BDC2-DB197B154D85}" type="parTrans" cxnId="{6B115D3C-14AD-470C-8E5A-997E926EA9B1}">
      <dgm:prSet/>
      <dgm:spPr/>
      <dgm:t>
        <a:bodyPr/>
        <a:lstStyle/>
        <a:p>
          <a:endParaRPr lang="en-US"/>
        </a:p>
      </dgm:t>
    </dgm:pt>
    <dgm:pt modelId="{B83158C1-7385-428D-B904-E4CE8334E08F}" type="sibTrans" cxnId="{6B115D3C-14AD-470C-8E5A-997E926EA9B1}">
      <dgm:prSet/>
      <dgm:spPr/>
      <dgm:t>
        <a:bodyPr/>
        <a:lstStyle/>
        <a:p>
          <a:endParaRPr lang="en-US"/>
        </a:p>
      </dgm:t>
    </dgm:pt>
    <dgm:pt modelId="{3DD11FBA-C38D-4C66-90DD-2B3F0F8B2E58}">
      <dgm:prSet phldrT="[Text]"/>
      <dgm:spPr/>
      <dgm:t>
        <a:bodyPr/>
        <a:lstStyle/>
        <a:p>
          <a:r>
            <a:rPr lang="en-US" dirty="0"/>
            <a:t>Youth Services Director</a:t>
          </a:r>
        </a:p>
      </dgm:t>
    </dgm:pt>
    <dgm:pt modelId="{FA74970E-A612-496D-8296-3D62D4B7B69B}" type="parTrans" cxnId="{4EB883CD-B98A-45FB-937C-60F8606BE036}">
      <dgm:prSet/>
      <dgm:spPr/>
      <dgm:t>
        <a:bodyPr/>
        <a:lstStyle/>
        <a:p>
          <a:endParaRPr lang="en-US"/>
        </a:p>
      </dgm:t>
    </dgm:pt>
    <dgm:pt modelId="{EEBF086C-E911-4A90-AF86-FBC2C070037A}" type="sibTrans" cxnId="{4EB883CD-B98A-45FB-937C-60F8606BE036}">
      <dgm:prSet/>
      <dgm:spPr/>
      <dgm:t>
        <a:bodyPr/>
        <a:lstStyle/>
        <a:p>
          <a:endParaRPr lang="en-US"/>
        </a:p>
      </dgm:t>
    </dgm:pt>
    <dgm:pt modelId="{6CCF2CA4-2242-4F80-BCDC-887875F750E3}" type="pres">
      <dgm:prSet presAssocID="{B60A5F3F-CF1D-4A14-ADAF-339573AD68AE}" presName="Name0" presStyleCnt="0">
        <dgm:presLayoutVars>
          <dgm:orgChart val="1"/>
          <dgm:chPref val="1"/>
          <dgm:dir/>
          <dgm:animOne val="branch"/>
          <dgm:animLvl val="lvl"/>
          <dgm:resizeHandles/>
        </dgm:presLayoutVars>
      </dgm:prSet>
      <dgm:spPr/>
    </dgm:pt>
    <dgm:pt modelId="{05705AAD-AEF8-4AF9-87BE-A2574E33F85E}" type="pres">
      <dgm:prSet presAssocID="{C9F2D3C9-8760-48D5-9F4C-CEBD761EC314}" presName="hierRoot1" presStyleCnt="0">
        <dgm:presLayoutVars>
          <dgm:hierBranch val="init"/>
        </dgm:presLayoutVars>
      </dgm:prSet>
      <dgm:spPr/>
    </dgm:pt>
    <dgm:pt modelId="{BCA47CA8-E2C2-4E8E-9A06-0F064E836870}" type="pres">
      <dgm:prSet presAssocID="{C9F2D3C9-8760-48D5-9F4C-CEBD761EC314}" presName="rootComposite1" presStyleCnt="0"/>
      <dgm:spPr/>
    </dgm:pt>
    <dgm:pt modelId="{B8DE7D90-6D1C-4E1C-9746-33A0C84C17A6}" type="pres">
      <dgm:prSet presAssocID="{C9F2D3C9-8760-48D5-9F4C-CEBD761EC314}" presName="rootText1" presStyleLbl="alignAcc1" presStyleIdx="0" presStyleCnt="0">
        <dgm:presLayoutVars>
          <dgm:chPref val="3"/>
        </dgm:presLayoutVars>
      </dgm:prSet>
      <dgm:spPr/>
    </dgm:pt>
    <dgm:pt modelId="{1357AF01-9E52-4093-9315-A76F66235BF1}" type="pres">
      <dgm:prSet presAssocID="{C9F2D3C9-8760-48D5-9F4C-CEBD761EC314}" presName="topArc1" presStyleLbl="parChTrans1D1" presStyleIdx="0" presStyleCnt="10"/>
      <dgm:spPr/>
    </dgm:pt>
    <dgm:pt modelId="{5798A153-0C76-4B90-A6FE-7674795F5CEB}" type="pres">
      <dgm:prSet presAssocID="{C9F2D3C9-8760-48D5-9F4C-CEBD761EC314}" presName="bottomArc1" presStyleLbl="parChTrans1D1" presStyleIdx="1" presStyleCnt="10"/>
      <dgm:spPr/>
    </dgm:pt>
    <dgm:pt modelId="{448D5AF9-B753-4664-BC81-4589EF1F6587}" type="pres">
      <dgm:prSet presAssocID="{C9F2D3C9-8760-48D5-9F4C-CEBD761EC314}" presName="topConnNode1" presStyleLbl="node1" presStyleIdx="0" presStyleCnt="0"/>
      <dgm:spPr/>
    </dgm:pt>
    <dgm:pt modelId="{D57D413A-E3B2-4C68-A800-1C20E7E50306}" type="pres">
      <dgm:prSet presAssocID="{C9F2D3C9-8760-48D5-9F4C-CEBD761EC314}" presName="hierChild2" presStyleCnt="0"/>
      <dgm:spPr/>
    </dgm:pt>
    <dgm:pt modelId="{222B48E5-F00B-4966-95E9-8A34D469B4C2}" type="pres">
      <dgm:prSet presAssocID="{136CC1EB-0CA2-4EE5-B786-8B1FA918F179}" presName="Name28" presStyleLbl="parChTrans1D2" presStyleIdx="0" presStyleCnt="4"/>
      <dgm:spPr/>
    </dgm:pt>
    <dgm:pt modelId="{DCC1513B-7520-420B-81B8-8D69B2704B82}" type="pres">
      <dgm:prSet presAssocID="{5C8DB8F1-101B-49CF-9177-896EF5D2C092}" presName="hierRoot2" presStyleCnt="0">
        <dgm:presLayoutVars>
          <dgm:hierBranch val="init"/>
        </dgm:presLayoutVars>
      </dgm:prSet>
      <dgm:spPr/>
    </dgm:pt>
    <dgm:pt modelId="{CA8296E8-C61F-40AB-8EFE-A243FEDAAC7E}" type="pres">
      <dgm:prSet presAssocID="{5C8DB8F1-101B-49CF-9177-896EF5D2C092}" presName="rootComposite2" presStyleCnt="0"/>
      <dgm:spPr/>
    </dgm:pt>
    <dgm:pt modelId="{4508F1B7-2F88-4D90-B25F-02ED0D6E79EC}" type="pres">
      <dgm:prSet presAssocID="{5C8DB8F1-101B-49CF-9177-896EF5D2C092}" presName="rootText2" presStyleLbl="alignAcc1" presStyleIdx="0" presStyleCnt="0">
        <dgm:presLayoutVars>
          <dgm:chPref val="3"/>
        </dgm:presLayoutVars>
      </dgm:prSet>
      <dgm:spPr/>
    </dgm:pt>
    <dgm:pt modelId="{3A30874F-3198-4273-AD62-970DA8E43D06}" type="pres">
      <dgm:prSet presAssocID="{5C8DB8F1-101B-49CF-9177-896EF5D2C092}" presName="topArc2" presStyleLbl="parChTrans1D1" presStyleIdx="2" presStyleCnt="10"/>
      <dgm:spPr/>
    </dgm:pt>
    <dgm:pt modelId="{BB6192C3-8A59-4CE7-98FE-6BFBA972D569}" type="pres">
      <dgm:prSet presAssocID="{5C8DB8F1-101B-49CF-9177-896EF5D2C092}" presName="bottomArc2" presStyleLbl="parChTrans1D1" presStyleIdx="3" presStyleCnt="10"/>
      <dgm:spPr/>
    </dgm:pt>
    <dgm:pt modelId="{8CDE47B6-FE21-4948-B324-7AAD574E119C}" type="pres">
      <dgm:prSet presAssocID="{5C8DB8F1-101B-49CF-9177-896EF5D2C092}" presName="topConnNode2" presStyleLbl="node2" presStyleIdx="0" presStyleCnt="0"/>
      <dgm:spPr/>
    </dgm:pt>
    <dgm:pt modelId="{DDF50A5E-51B0-41A5-B61F-3373AAAF9C8A}" type="pres">
      <dgm:prSet presAssocID="{5C8DB8F1-101B-49CF-9177-896EF5D2C092}" presName="hierChild4" presStyleCnt="0"/>
      <dgm:spPr/>
    </dgm:pt>
    <dgm:pt modelId="{1D756D39-1D99-4E61-95A1-DDA4354A7DC9}" type="pres">
      <dgm:prSet presAssocID="{5C8DB8F1-101B-49CF-9177-896EF5D2C092}" presName="hierChild5" presStyleCnt="0"/>
      <dgm:spPr/>
    </dgm:pt>
    <dgm:pt modelId="{72363AD7-22A5-45E3-B02B-0B35CC9E968B}" type="pres">
      <dgm:prSet presAssocID="{707597F2-451A-45E0-BDC2-DB197B154D85}" presName="Name28" presStyleLbl="parChTrans1D2" presStyleIdx="1" presStyleCnt="4"/>
      <dgm:spPr/>
    </dgm:pt>
    <dgm:pt modelId="{3B5337A4-0EC5-4387-B7CA-6A99CB6A9708}" type="pres">
      <dgm:prSet presAssocID="{1BF5699D-29E8-4ABA-B071-69C9CDD1C4F7}" presName="hierRoot2" presStyleCnt="0">
        <dgm:presLayoutVars>
          <dgm:hierBranch val="init"/>
        </dgm:presLayoutVars>
      </dgm:prSet>
      <dgm:spPr/>
    </dgm:pt>
    <dgm:pt modelId="{7A71F517-78D1-4E2A-A4C9-6C54C48EB547}" type="pres">
      <dgm:prSet presAssocID="{1BF5699D-29E8-4ABA-B071-69C9CDD1C4F7}" presName="rootComposite2" presStyleCnt="0"/>
      <dgm:spPr/>
    </dgm:pt>
    <dgm:pt modelId="{05F863C7-F9D1-4F1D-9B64-A35B3FD33F5D}" type="pres">
      <dgm:prSet presAssocID="{1BF5699D-29E8-4ABA-B071-69C9CDD1C4F7}" presName="rootText2" presStyleLbl="alignAcc1" presStyleIdx="0" presStyleCnt="0">
        <dgm:presLayoutVars>
          <dgm:chPref val="3"/>
        </dgm:presLayoutVars>
      </dgm:prSet>
      <dgm:spPr/>
    </dgm:pt>
    <dgm:pt modelId="{ECCCC0FE-E094-4625-966A-177FA8411F14}" type="pres">
      <dgm:prSet presAssocID="{1BF5699D-29E8-4ABA-B071-69C9CDD1C4F7}" presName="topArc2" presStyleLbl="parChTrans1D1" presStyleIdx="4" presStyleCnt="10"/>
      <dgm:spPr/>
    </dgm:pt>
    <dgm:pt modelId="{F0844EA5-61B8-4704-8317-94E68D9A08FE}" type="pres">
      <dgm:prSet presAssocID="{1BF5699D-29E8-4ABA-B071-69C9CDD1C4F7}" presName="bottomArc2" presStyleLbl="parChTrans1D1" presStyleIdx="5" presStyleCnt="10"/>
      <dgm:spPr/>
    </dgm:pt>
    <dgm:pt modelId="{AC7C79FC-A65A-4982-B169-4A1A3228EACD}" type="pres">
      <dgm:prSet presAssocID="{1BF5699D-29E8-4ABA-B071-69C9CDD1C4F7}" presName="topConnNode2" presStyleLbl="node2" presStyleIdx="0" presStyleCnt="0"/>
      <dgm:spPr/>
    </dgm:pt>
    <dgm:pt modelId="{BCA3E78F-283E-49D2-AA35-C7D2EBD50962}" type="pres">
      <dgm:prSet presAssocID="{1BF5699D-29E8-4ABA-B071-69C9CDD1C4F7}" presName="hierChild4" presStyleCnt="0"/>
      <dgm:spPr/>
    </dgm:pt>
    <dgm:pt modelId="{4E9E9EB1-7A0D-4DDA-859C-D9ADFF253403}" type="pres">
      <dgm:prSet presAssocID="{1BF5699D-29E8-4ABA-B071-69C9CDD1C4F7}" presName="hierChild5" presStyleCnt="0"/>
      <dgm:spPr/>
    </dgm:pt>
    <dgm:pt modelId="{160BA596-3E36-442D-A6D0-5B1FDB1999E0}" type="pres">
      <dgm:prSet presAssocID="{FA74970E-A612-496D-8296-3D62D4B7B69B}" presName="Name28" presStyleLbl="parChTrans1D2" presStyleIdx="2" presStyleCnt="4"/>
      <dgm:spPr/>
    </dgm:pt>
    <dgm:pt modelId="{09DA8EB9-C5D7-4D4D-BE40-5DB06C7DF398}" type="pres">
      <dgm:prSet presAssocID="{3DD11FBA-C38D-4C66-90DD-2B3F0F8B2E58}" presName="hierRoot2" presStyleCnt="0">
        <dgm:presLayoutVars>
          <dgm:hierBranch val="init"/>
        </dgm:presLayoutVars>
      </dgm:prSet>
      <dgm:spPr/>
    </dgm:pt>
    <dgm:pt modelId="{6A2B9039-846D-4F63-8E24-2EC6855F9AA9}" type="pres">
      <dgm:prSet presAssocID="{3DD11FBA-C38D-4C66-90DD-2B3F0F8B2E58}" presName="rootComposite2" presStyleCnt="0"/>
      <dgm:spPr/>
    </dgm:pt>
    <dgm:pt modelId="{8E023C7B-7E44-4EF6-89E6-3A6EA763F038}" type="pres">
      <dgm:prSet presAssocID="{3DD11FBA-C38D-4C66-90DD-2B3F0F8B2E58}" presName="rootText2" presStyleLbl="alignAcc1" presStyleIdx="0" presStyleCnt="0">
        <dgm:presLayoutVars>
          <dgm:chPref val="3"/>
        </dgm:presLayoutVars>
      </dgm:prSet>
      <dgm:spPr/>
    </dgm:pt>
    <dgm:pt modelId="{72D8CD03-2D0F-45B5-AC25-BA6AD06659C7}" type="pres">
      <dgm:prSet presAssocID="{3DD11FBA-C38D-4C66-90DD-2B3F0F8B2E58}" presName="topArc2" presStyleLbl="parChTrans1D1" presStyleIdx="6" presStyleCnt="10"/>
      <dgm:spPr/>
    </dgm:pt>
    <dgm:pt modelId="{44AC49F7-ACA6-446F-AE5F-DB3CF3B7F720}" type="pres">
      <dgm:prSet presAssocID="{3DD11FBA-C38D-4C66-90DD-2B3F0F8B2E58}" presName="bottomArc2" presStyleLbl="parChTrans1D1" presStyleIdx="7" presStyleCnt="10"/>
      <dgm:spPr/>
    </dgm:pt>
    <dgm:pt modelId="{972B020C-1D25-4F73-8237-717C16D6F983}" type="pres">
      <dgm:prSet presAssocID="{3DD11FBA-C38D-4C66-90DD-2B3F0F8B2E58}" presName="topConnNode2" presStyleLbl="node2" presStyleIdx="0" presStyleCnt="0"/>
      <dgm:spPr/>
    </dgm:pt>
    <dgm:pt modelId="{465B4A66-0922-4586-826F-F2969EE76708}" type="pres">
      <dgm:prSet presAssocID="{3DD11FBA-C38D-4C66-90DD-2B3F0F8B2E58}" presName="hierChild4" presStyleCnt="0"/>
      <dgm:spPr/>
    </dgm:pt>
    <dgm:pt modelId="{E9ACC732-9942-46F2-ADC6-79A67E57C90B}" type="pres">
      <dgm:prSet presAssocID="{3DD11FBA-C38D-4C66-90DD-2B3F0F8B2E58}" presName="hierChild5" presStyleCnt="0"/>
      <dgm:spPr/>
    </dgm:pt>
    <dgm:pt modelId="{0A27E372-009B-4523-86C4-BC7AE01DD5D5}" type="pres">
      <dgm:prSet presAssocID="{C9F2D3C9-8760-48D5-9F4C-CEBD761EC314}" presName="hierChild3" presStyleCnt="0"/>
      <dgm:spPr/>
    </dgm:pt>
    <dgm:pt modelId="{EA6572B1-0C7E-410E-A3E8-E049B7076A97}" type="pres">
      <dgm:prSet presAssocID="{555631CD-084A-446A-9715-3493D8172CD4}" presName="Name101" presStyleLbl="parChTrans1D2" presStyleIdx="3" presStyleCnt="4"/>
      <dgm:spPr/>
    </dgm:pt>
    <dgm:pt modelId="{8F10C18A-3B6A-40A7-9563-D7C9064CB25B}" type="pres">
      <dgm:prSet presAssocID="{BBAE026D-CE99-49DC-918B-2BC890F9BEF2}" presName="hierRoot3" presStyleCnt="0">
        <dgm:presLayoutVars>
          <dgm:hierBranch val="init"/>
        </dgm:presLayoutVars>
      </dgm:prSet>
      <dgm:spPr/>
    </dgm:pt>
    <dgm:pt modelId="{6847ED3D-0781-4105-A25E-DBE54858272C}" type="pres">
      <dgm:prSet presAssocID="{BBAE026D-CE99-49DC-918B-2BC890F9BEF2}" presName="rootComposite3" presStyleCnt="0"/>
      <dgm:spPr/>
    </dgm:pt>
    <dgm:pt modelId="{E996C070-98F2-47E8-94C1-FE8B3867DA29}" type="pres">
      <dgm:prSet presAssocID="{BBAE026D-CE99-49DC-918B-2BC890F9BEF2}" presName="rootText3" presStyleLbl="alignAcc1" presStyleIdx="0" presStyleCnt="0">
        <dgm:presLayoutVars>
          <dgm:chPref val="3"/>
        </dgm:presLayoutVars>
      </dgm:prSet>
      <dgm:spPr/>
    </dgm:pt>
    <dgm:pt modelId="{C7EB1E24-2563-4773-9D07-A1D51915951F}" type="pres">
      <dgm:prSet presAssocID="{BBAE026D-CE99-49DC-918B-2BC890F9BEF2}" presName="topArc3" presStyleLbl="parChTrans1D1" presStyleIdx="8" presStyleCnt="10"/>
      <dgm:spPr/>
    </dgm:pt>
    <dgm:pt modelId="{B2E5A5C2-EA45-40CA-B0E8-863E32F15980}" type="pres">
      <dgm:prSet presAssocID="{BBAE026D-CE99-49DC-918B-2BC890F9BEF2}" presName="bottomArc3" presStyleLbl="parChTrans1D1" presStyleIdx="9" presStyleCnt="10"/>
      <dgm:spPr/>
    </dgm:pt>
    <dgm:pt modelId="{66E76444-E4A6-4CD7-9335-90554C59CE29}" type="pres">
      <dgm:prSet presAssocID="{BBAE026D-CE99-49DC-918B-2BC890F9BEF2}" presName="topConnNode3" presStyleLbl="asst1" presStyleIdx="0" presStyleCnt="0"/>
      <dgm:spPr/>
    </dgm:pt>
    <dgm:pt modelId="{71FCE608-663A-4AD7-AC84-5DA18AFDE423}" type="pres">
      <dgm:prSet presAssocID="{BBAE026D-CE99-49DC-918B-2BC890F9BEF2}" presName="hierChild6" presStyleCnt="0"/>
      <dgm:spPr/>
    </dgm:pt>
    <dgm:pt modelId="{FB1D9779-8C3C-4BB5-91CB-858EA0D94D06}" type="pres">
      <dgm:prSet presAssocID="{BBAE026D-CE99-49DC-918B-2BC890F9BEF2}" presName="hierChild7" presStyleCnt="0"/>
      <dgm:spPr/>
    </dgm:pt>
  </dgm:ptLst>
  <dgm:cxnLst>
    <dgm:cxn modelId="{FA131A00-FAE3-40C4-8F75-31B5AA4349E7}" type="presOf" srcId="{555631CD-084A-446A-9715-3493D8172CD4}" destId="{EA6572B1-0C7E-410E-A3E8-E049B7076A97}" srcOrd="0" destOrd="0" presId="urn:microsoft.com/office/officeart/2008/layout/HalfCircleOrganizationChart"/>
    <dgm:cxn modelId="{72EC1919-A0D3-454B-96DF-F1BB485592DA}" type="presOf" srcId="{5C8DB8F1-101B-49CF-9177-896EF5D2C092}" destId="{4508F1B7-2F88-4D90-B25F-02ED0D6E79EC}" srcOrd="0" destOrd="0" presId="urn:microsoft.com/office/officeart/2008/layout/HalfCircleOrganizationChart"/>
    <dgm:cxn modelId="{C0AC0C22-F422-402E-BDFF-BD24B6954D99}" type="presOf" srcId="{1BF5699D-29E8-4ABA-B071-69C9CDD1C4F7}" destId="{AC7C79FC-A65A-4982-B169-4A1A3228EACD}" srcOrd="1" destOrd="0" presId="urn:microsoft.com/office/officeart/2008/layout/HalfCircleOrganizationChart"/>
    <dgm:cxn modelId="{A2EBC02C-A1D5-4090-8AC2-D3B968CE26AE}" type="presOf" srcId="{BBAE026D-CE99-49DC-918B-2BC890F9BEF2}" destId="{E996C070-98F2-47E8-94C1-FE8B3867DA29}" srcOrd="0" destOrd="0" presId="urn:microsoft.com/office/officeart/2008/layout/HalfCircleOrganizationChart"/>
    <dgm:cxn modelId="{E1373535-053A-46EF-9ED6-D1AF6F7F2985}" srcId="{B60A5F3F-CF1D-4A14-ADAF-339573AD68AE}" destId="{C9F2D3C9-8760-48D5-9F4C-CEBD761EC314}" srcOrd="0" destOrd="0" parTransId="{26A4BCCD-FAE5-4CCD-BD4C-CC40D2A1AA4A}" sibTransId="{528A02CE-03BF-49BE-8B4F-30A39EE33DC0}"/>
    <dgm:cxn modelId="{6B115D3C-14AD-470C-8E5A-997E926EA9B1}" srcId="{C9F2D3C9-8760-48D5-9F4C-CEBD761EC314}" destId="{1BF5699D-29E8-4ABA-B071-69C9CDD1C4F7}" srcOrd="2" destOrd="0" parTransId="{707597F2-451A-45E0-BDC2-DB197B154D85}" sibTransId="{B83158C1-7385-428D-B904-E4CE8334E08F}"/>
    <dgm:cxn modelId="{A5A46462-ADFE-4249-ACEB-5B2C6A241A33}" type="presOf" srcId="{707597F2-451A-45E0-BDC2-DB197B154D85}" destId="{72363AD7-22A5-45E3-B02B-0B35CC9E968B}" srcOrd="0" destOrd="0" presId="urn:microsoft.com/office/officeart/2008/layout/HalfCircleOrganizationChart"/>
    <dgm:cxn modelId="{98B1446B-EE70-4A0D-9886-469D112F038E}" type="presOf" srcId="{BBAE026D-CE99-49DC-918B-2BC890F9BEF2}" destId="{66E76444-E4A6-4CD7-9335-90554C59CE29}" srcOrd="1" destOrd="0" presId="urn:microsoft.com/office/officeart/2008/layout/HalfCircleOrganizationChart"/>
    <dgm:cxn modelId="{0104A271-A720-487A-9EC1-B78A4C7FD800}" type="presOf" srcId="{1BF5699D-29E8-4ABA-B071-69C9CDD1C4F7}" destId="{05F863C7-F9D1-4F1D-9B64-A35B3FD33F5D}" srcOrd="0" destOrd="0" presId="urn:microsoft.com/office/officeart/2008/layout/HalfCircleOrganizationChart"/>
    <dgm:cxn modelId="{76DC2B78-7649-4FBA-849F-BF26A948E11C}" srcId="{C9F2D3C9-8760-48D5-9F4C-CEBD761EC314}" destId="{BBAE026D-CE99-49DC-918B-2BC890F9BEF2}" srcOrd="0" destOrd="0" parTransId="{555631CD-084A-446A-9715-3493D8172CD4}" sibTransId="{D9FEF92C-8FD4-4027-AF4A-4B3887C22757}"/>
    <dgm:cxn modelId="{F1FC388A-AF27-4940-B035-85C12399A90C}" srcId="{C9F2D3C9-8760-48D5-9F4C-CEBD761EC314}" destId="{5C8DB8F1-101B-49CF-9177-896EF5D2C092}" srcOrd="1" destOrd="0" parTransId="{136CC1EB-0CA2-4EE5-B786-8B1FA918F179}" sibTransId="{FD07E77A-EB10-4552-B131-A1A883E5698E}"/>
    <dgm:cxn modelId="{65665992-D008-4FA6-A823-543F1333B0A8}" type="presOf" srcId="{3DD11FBA-C38D-4C66-90DD-2B3F0F8B2E58}" destId="{8E023C7B-7E44-4EF6-89E6-3A6EA763F038}" srcOrd="0" destOrd="0" presId="urn:microsoft.com/office/officeart/2008/layout/HalfCircleOrganizationChart"/>
    <dgm:cxn modelId="{1E2126B1-6E34-41BC-81AE-9D5CDFC34841}" type="presOf" srcId="{136CC1EB-0CA2-4EE5-B786-8B1FA918F179}" destId="{222B48E5-F00B-4966-95E9-8A34D469B4C2}" srcOrd="0" destOrd="0" presId="urn:microsoft.com/office/officeart/2008/layout/HalfCircleOrganizationChart"/>
    <dgm:cxn modelId="{24CC4CB4-E5AF-4827-A6D1-6F83169D06A1}" type="presOf" srcId="{5C8DB8F1-101B-49CF-9177-896EF5D2C092}" destId="{8CDE47B6-FE21-4948-B324-7AAD574E119C}" srcOrd="1" destOrd="0" presId="urn:microsoft.com/office/officeart/2008/layout/HalfCircleOrganizationChart"/>
    <dgm:cxn modelId="{1E87A1C0-5A5C-411D-9F78-CDE437AE9006}" type="presOf" srcId="{B60A5F3F-CF1D-4A14-ADAF-339573AD68AE}" destId="{6CCF2CA4-2242-4F80-BCDC-887875F750E3}" srcOrd="0" destOrd="0" presId="urn:microsoft.com/office/officeart/2008/layout/HalfCircleOrganizationChart"/>
    <dgm:cxn modelId="{4EB883CD-B98A-45FB-937C-60F8606BE036}" srcId="{C9F2D3C9-8760-48D5-9F4C-CEBD761EC314}" destId="{3DD11FBA-C38D-4C66-90DD-2B3F0F8B2E58}" srcOrd="3" destOrd="0" parTransId="{FA74970E-A612-496D-8296-3D62D4B7B69B}" sibTransId="{EEBF086C-E911-4A90-AF86-FBC2C070037A}"/>
    <dgm:cxn modelId="{AD3839D8-738D-45EB-82F5-7A8A42777D1E}" type="presOf" srcId="{C9F2D3C9-8760-48D5-9F4C-CEBD761EC314}" destId="{B8DE7D90-6D1C-4E1C-9746-33A0C84C17A6}" srcOrd="0" destOrd="0" presId="urn:microsoft.com/office/officeart/2008/layout/HalfCircleOrganizationChart"/>
    <dgm:cxn modelId="{C435C6DD-5809-4A5B-A03F-E2B2FFDCF133}" type="presOf" srcId="{3DD11FBA-C38D-4C66-90DD-2B3F0F8B2E58}" destId="{972B020C-1D25-4F73-8237-717C16D6F983}" srcOrd="1" destOrd="0" presId="urn:microsoft.com/office/officeart/2008/layout/HalfCircleOrganizationChart"/>
    <dgm:cxn modelId="{9E634AEB-4F3C-4AC0-B85C-A97013E6F1B7}" type="presOf" srcId="{C9F2D3C9-8760-48D5-9F4C-CEBD761EC314}" destId="{448D5AF9-B753-4664-BC81-4589EF1F6587}" srcOrd="1" destOrd="0" presId="urn:microsoft.com/office/officeart/2008/layout/HalfCircleOrganizationChart"/>
    <dgm:cxn modelId="{1D200FF6-7088-4E20-82F7-FF1B9CDE3715}" type="presOf" srcId="{FA74970E-A612-496D-8296-3D62D4B7B69B}" destId="{160BA596-3E36-442D-A6D0-5B1FDB1999E0}" srcOrd="0" destOrd="0" presId="urn:microsoft.com/office/officeart/2008/layout/HalfCircleOrganizationChart"/>
    <dgm:cxn modelId="{F90E3D07-D7A3-4991-9F3A-E4ACCDE1EDDE}" type="presParOf" srcId="{6CCF2CA4-2242-4F80-BCDC-887875F750E3}" destId="{05705AAD-AEF8-4AF9-87BE-A2574E33F85E}" srcOrd="0" destOrd="0" presId="urn:microsoft.com/office/officeart/2008/layout/HalfCircleOrganizationChart"/>
    <dgm:cxn modelId="{73E40F5A-2532-4EBF-B380-CFD2B1F1B09F}" type="presParOf" srcId="{05705AAD-AEF8-4AF9-87BE-A2574E33F85E}" destId="{BCA47CA8-E2C2-4E8E-9A06-0F064E836870}" srcOrd="0" destOrd="0" presId="urn:microsoft.com/office/officeart/2008/layout/HalfCircleOrganizationChart"/>
    <dgm:cxn modelId="{E6731ECF-E389-4207-A7EA-DA089079E7DF}" type="presParOf" srcId="{BCA47CA8-E2C2-4E8E-9A06-0F064E836870}" destId="{B8DE7D90-6D1C-4E1C-9746-33A0C84C17A6}" srcOrd="0" destOrd="0" presId="urn:microsoft.com/office/officeart/2008/layout/HalfCircleOrganizationChart"/>
    <dgm:cxn modelId="{4B02207C-913E-4A50-BADF-0206738646EC}" type="presParOf" srcId="{BCA47CA8-E2C2-4E8E-9A06-0F064E836870}" destId="{1357AF01-9E52-4093-9315-A76F66235BF1}" srcOrd="1" destOrd="0" presId="urn:microsoft.com/office/officeart/2008/layout/HalfCircleOrganizationChart"/>
    <dgm:cxn modelId="{EF9CF696-E6E2-4396-8AE7-9D7BA5AE18EE}" type="presParOf" srcId="{BCA47CA8-E2C2-4E8E-9A06-0F064E836870}" destId="{5798A153-0C76-4B90-A6FE-7674795F5CEB}" srcOrd="2" destOrd="0" presId="urn:microsoft.com/office/officeart/2008/layout/HalfCircleOrganizationChart"/>
    <dgm:cxn modelId="{4E883BDA-1094-4439-B382-49F2E13662AE}" type="presParOf" srcId="{BCA47CA8-E2C2-4E8E-9A06-0F064E836870}" destId="{448D5AF9-B753-4664-BC81-4589EF1F6587}" srcOrd="3" destOrd="0" presId="urn:microsoft.com/office/officeart/2008/layout/HalfCircleOrganizationChart"/>
    <dgm:cxn modelId="{173C256C-6F13-4B51-9E57-D85E7B291230}" type="presParOf" srcId="{05705AAD-AEF8-4AF9-87BE-A2574E33F85E}" destId="{D57D413A-E3B2-4C68-A800-1C20E7E50306}" srcOrd="1" destOrd="0" presId="urn:microsoft.com/office/officeart/2008/layout/HalfCircleOrganizationChart"/>
    <dgm:cxn modelId="{F73A1325-8E0D-4396-A594-EB648B1FE8D4}" type="presParOf" srcId="{D57D413A-E3B2-4C68-A800-1C20E7E50306}" destId="{222B48E5-F00B-4966-95E9-8A34D469B4C2}" srcOrd="0" destOrd="0" presId="urn:microsoft.com/office/officeart/2008/layout/HalfCircleOrganizationChart"/>
    <dgm:cxn modelId="{F141EC85-B0B7-4EB6-90AE-DAB7B763F1B8}" type="presParOf" srcId="{D57D413A-E3B2-4C68-A800-1C20E7E50306}" destId="{DCC1513B-7520-420B-81B8-8D69B2704B82}" srcOrd="1" destOrd="0" presId="urn:microsoft.com/office/officeart/2008/layout/HalfCircleOrganizationChart"/>
    <dgm:cxn modelId="{E6114E5F-A369-479C-A9ED-6B86B18E9A27}" type="presParOf" srcId="{DCC1513B-7520-420B-81B8-8D69B2704B82}" destId="{CA8296E8-C61F-40AB-8EFE-A243FEDAAC7E}" srcOrd="0" destOrd="0" presId="urn:microsoft.com/office/officeart/2008/layout/HalfCircleOrganizationChart"/>
    <dgm:cxn modelId="{95DBFB29-88B8-4C18-9432-FA556039E113}" type="presParOf" srcId="{CA8296E8-C61F-40AB-8EFE-A243FEDAAC7E}" destId="{4508F1B7-2F88-4D90-B25F-02ED0D6E79EC}" srcOrd="0" destOrd="0" presId="urn:microsoft.com/office/officeart/2008/layout/HalfCircleOrganizationChart"/>
    <dgm:cxn modelId="{51931811-6B59-40F2-8611-6A3EF6B73397}" type="presParOf" srcId="{CA8296E8-C61F-40AB-8EFE-A243FEDAAC7E}" destId="{3A30874F-3198-4273-AD62-970DA8E43D06}" srcOrd="1" destOrd="0" presId="urn:microsoft.com/office/officeart/2008/layout/HalfCircleOrganizationChart"/>
    <dgm:cxn modelId="{7F4EA92E-0BD1-41E9-A1EE-D53C3468F9B9}" type="presParOf" srcId="{CA8296E8-C61F-40AB-8EFE-A243FEDAAC7E}" destId="{BB6192C3-8A59-4CE7-98FE-6BFBA972D569}" srcOrd="2" destOrd="0" presId="urn:microsoft.com/office/officeart/2008/layout/HalfCircleOrganizationChart"/>
    <dgm:cxn modelId="{34B66116-5726-41BA-8157-2269799A3019}" type="presParOf" srcId="{CA8296E8-C61F-40AB-8EFE-A243FEDAAC7E}" destId="{8CDE47B6-FE21-4948-B324-7AAD574E119C}" srcOrd="3" destOrd="0" presId="urn:microsoft.com/office/officeart/2008/layout/HalfCircleOrganizationChart"/>
    <dgm:cxn modelId="{B3B01E3C-1148-449C-B627-AE215594775D}" type="presParOf" srcId="{DCC1513B-7520-420B-81B8-8D69B2704B82}" destId="{DDF50A5E-51B0-41A5-B61F-3373AAAF9C8A}" srcOrd="1" destOrd="0" presId="urn:microsoft.com/office/officeart/2008/layout/HalfCircleOrganizationChart"/>
    <dgm:cxn modelId="{10466E03-0C39-4FC7-899C-4CFCF7871FA6}" type="presParOf" srcId="{DCC1513B-7520-420B-81B8-8D69B2704B82}" destId="{1D756D39-1D99-4E61-95A1-DDA4354A7DC9}" srcOrd="2" destOrd="0" presId="urn:microsoft.com/office/officeart/2008/layout/HalfCircleOrganizationChart"/>
    <dgm:cxn modelId="{246CEBDB-9BC1-4697-A33F-26B523CECB9E}" type="presParOf" srcId="{D57D413A-E3B2-4C68-A800-1C20E7E50306}" destId="{72363AD7-22A5-45E3-B02B-0B35CC9E968B}" srcOrd="2" destOrd="0" presId="urn:microsoft.com/office/officeart/2008/layout/HalfCircleOrganizationChart"/>
    <dgm:cxn modelId="{B01E810F-BE1F-4F6B-9A8D-0EC2CBDDC64C}" type="presParOf" srcId="{D57D413A-E3B2-4C68-A800-1C20E7E50306}" destId="{3B5337A4-0EC5-4387-B7CA-6A99CB6A9708}" srcOrd="3" destOrd="0" presId="urn:microsoft.com/office/officeart/2008/layout/HalfCircleOrganizationChart"/>
    <dgm:cxn modelId="{0056F70F-82F9-43A1-BE9C-CBAB89DF3C05}" type="presParOf" srcId="{3B5337A4-0EC5-4387-B7CA-6A99CB6A9708}" destId="{7A71F517-78D1-4E2A-A4C9-6C54C48EB547}" srcOrd="0" destOrd="0" presId="urn:microsoft.com/office/officeart/2008/layout/HalfCircleOrganizationChart"/>
    <dgm:cxn modelId="{B065249F-63A9-49D9-A4BC-D1A2F5147A34}" type="presParOf" srcId="{7A71F517-78D1-4E2A-A4C9-6C54C48EB547}" destId="{05F863C7-F9D1-4F1D-9B64-A35B3FD33F5D}" srcOrd="0" destOrd="0" presId="urn:microsoft.com/office/officeart/2008/layout/HalfCircleOrganizationChart"/>
    <dgm:cxn modelId="{C3D519ED-0591-45FF-8D60-366DCCDB0803}" type="presParOf" srcId="{7A71F517-78D1-4E2A-A4C9-6C54C48EB547}" destId="{ECCCC0FE-E094-4625-966A-177FA8411F14}" srcOrd="1" destOrd="0" presId="urn:microsoft.com/office/officeart/2008/layout/HalfCircleOrganizationChart"/>
    <dgm:cxn modelId="{BD9EFA7B-703A-4E9C-A17C-9F3CAF3C0C9A}" type="presParOf" srcId="{7A71F517-78D1-4E2A-A4C9-6C54C48EB547}" destId="{F0844EA5-61B8-4704-8317-94E68D9A08FE}" srcOrd="2" destOrd="0" presId="urn:microsoft.com/office/officeart/2008/layout/HalfCircleOrganizationChart"/>
    <dgm:cxn modelId="{3D3FE3B3-021F-4D8B-A14E-BEA565791969}" type="presParOf" srcId="{7A71F517-78D1-4E2A-A4C9-6C54C48EB547}" destId="{AC7C79FC-A65A-4982-B169-4A1A3228EACD}" srcOrd="3" destOrd="0" presId="urn:microsoft.com/office/officeart/2008/layout/HalfCircleOrganizationChart"/>
    <dgm:cxn modelId="{25187321-F5BE-4DC4-88C9-0AB3F7DB5C00}" type="presParOf" srcId="{3B5337A4-0EC5-4387-B7CA-6A99CB6A9708}" destId="{BCA3E78F-283E-49D2-AA35-C7D2EBD50962}" srcOrd="1" destOrd="0" presId="urn:microsoft.com/office/officeart/2008/layout/HalfCircleOrganizationChart"/>
    <dgm:cxn modelId="{713F3EC8-FF79-48BF-835E-0F2684FD61F4}" type="presParOf" srcId="{3B5337A4-0EC5-4387-B7CA-6A99CB6A9708}" destId="{4E9E9EB1-7A0D-4DDA-859C-D9ADFF253403}" srcOrd="2" destOrd="0" presId="urn:microsoft.com/office/officeart/2008/layout/HalfCircleOrganizationChart"/>
    <dgm:cxn modelId="{44A90AA3-7CB3-4CBD-9312-DE88FC2A5BCE}" type="presParOf" srcId="{D57D413A-E3B2-4C68-A800-1C20E7E50306}" destId="{160BA596-3E36-442D-A6D0-5B1FDB1999E0}" srcOrd="4" destOrd="0" presId="urn:microsoft.com/office/officeart/2008/layout/HalfCircleOrganizationChart"/>
    <dgm:cxn modelId="{FBFC35B2-CBF3-4E3E-9AC0-5F1AC011CC68}" type="presParOf" srcId="{D57D413A-E3B2-4C68-A800-1C20E7E50306}" destId="{09DA8EB9-C5D7-4D4D-BE40-5DB06C7DF398}" srcOrd="5" destOrd="0" presId="urn:microsoft.com/office/officeart/2008/layout/HalfCircleOrganizationChart"/>
    <dgm:cxn modelId="{EAC1B6FE-498D-4178-8B69-F1EEC5A3715F}" type="presParOf" srcId="{09DA8EB9-C5D7-4D4D-BE40-5DB06C7DF398}" destId="{6A2B9039-846D-4F63-8E24-2EC6855F9AA9}" srcOrd="0" destOrd="0" presId="urn:microsoft.com/office/officeart/2008/layout/HalfCircleOrganizationChart"/>
    <dgm:cxn modelId="{D621DFD2-921F-4398-B8A3-B84E6CA8ABB2}" type="presParOf" srcId="{6A2B9039-846D-4F63-8E24-2EC6855F9AA9}" destId="{8E023C7B-7E44-4EF6-89E6-3A6EA763F038}" srcOrd="0" destOrd="0" presId="urn:microsoft.com/office/officeart/2008/layout/HalfCircleOrganizationChart"/>
    <dgm:cxn modelId="{086D36BF-0FA0-4A20-9E18-8B3FF1243A01}" type="presParOf" srcId="{6A2B9039-846D-4F63-8E24-2EC6855F9AA9}" destId="{72D8CD03-2D0F-45B5-AC25-BA6AD06659C7}" srcOrd="1" destOrd="0" presId="urn:microsoft.com/office/officeart/2008/layout/HalfCircleOrganizationChart"/>
    <dgm:cxn modelId="{FBCD8A8A-2F0F-42F6-B0BD-6A203D7FA5E0}" type="presParOf" srcId="{6A2B9039-846D-4F63-8E24-2EC6855F9AA9}" destId="{44AC49F7-ACA6-446F-AE5F-DB3CF3B7F720}" srcOrd="2" destOrd="0" presId="urn:microsoft.com/office/officeart/2008/layout/HalfCircleOrganizationChart"/>
    <dgm:cxn modelId="{F97E4B64-60E2-454A-8F06-2C26C19F2BB3}" type="presParOf" srcId="{6A2B9039-846D-4F63-8E24-2EC6855F9AA9}" destId="{972B020C-1D25-4F73-8237-717C16D6F983}" srcOrd="3" destOrd="0" presId="urn:microsoft.com/office/officeart/2008/layout/HalfCircleOrganizationChart"/>
    <dgm:cxn modelId="{D8715F13-70B6-4A7F-8DF0-74D49107DBF1}" type="presParOf" srcId="{09DA8EB9-C5D7-4D4D-BE40-5DB06C7DF398}" destId="{465B4A66-0922-4586-826F-F2969EE76708}" srcOrd="1" destOrd="0" presId="urn:microsoft.com/office/officeart/2008/layout/HalfCircleOrganizationChart"/>
    <dgm:cxn modelId="{857B0AEE-F297-46D7-9B2F-741C4D2ADFA8}" type="presParOf" srcId="{09DA8EB9-C5D7-4D4D-BE40-5DB06C7DF398}" destId="{E9ACC732-9942-46F2-ADC6-79A67E57C90B}" srcOrd="2" destOrd="0" presId="urn:microsoft.com/office/officeart/2008/layout/HalfCircleOrganizationChart"/>
    <dgm:cxn modelId="{4C272964-3F6B-4002-882B-774FA6613784}" type="presParOf" srcId="{05705AAD-AEF8-4AF9-87BE-A2574E33F85E}" destId="{0A27E372-009B-4523-86C4-BC7AE01DD5D5}" srcOrd="2" destOrd="0" presId="urn:microsoft.com/office/officeart/2008/layout/HalfCircleOrganizationChart"/>
    <dgm:cxn modelId="{541DAB0B-31E0-4455-90CB-A1AF2F1D4B8D}" type="presParOf" srcId="{0A27E372-009B-4523-86C4-BC7AE01DD5D5}" destId="{EA6572B1-0C7E-410E-A3E8-E049B7076A97}" srcOrd="0" destOrd="0" presId="urn:microsoft.com/office/officeart/2008/layout/HalfCircleOrganizationChart"/>
    <dgm:cxn modelId="{A04AC0F6-6D03-4A1D-A729-5B08FC6E1396}" type="presParOf" srcId="{0A27E372-009B-4523-86C4-BC7AE01DD5D5}" destId="{8F10C18A-3B6A-40A7-9563-D7C9064CB25B}" srcOrd="1" destOrd="0" presId="urn:microsoft.com/office/officeart/2008/layout/HalfCircleOrganizationChart"/>
    <dgm:cxn modelId="{E7E149EC-8AE0-43CF-961C-92A045799321}" type="presParOf" srcId="{8F10C18A-3B6A-40A7-9563-D7C9064CB25B}" destId="{6847ED3D-0781-4105-A25E-DBE54858272C}" srcOrd="0" destOrd="0" presId="urn:microsoft.com/office/officeart/2008/layout/HalfCircleOrganizationChart"/>
    <dgm:cxn modelId="{61E42A45-7444-4B9B-8455-67AF677281D9}" type="presParOf" srcId="{6847ED3D-0781-4105-A25E-DBE54858272C}" destId="{E996C070-98F2-47E8-94C1-FE8B3867DA29}" srcOrd="0" destOrd="0" presId="urn:microsoft.com/office/officeart/2008/layout/HalfCircleOrganizationChart"/>
    <dgm:cxn modelId="{0D6B9D4C-FBC8-44AA-9528-21FDF7137CC0}" type="presParOf" srcId="{6847ED3D-0781-4105-A25E-DBE54858272C}" destId="{C7EB1E24-2563-4773-9D07-A1D51915951F}" srcOrd="1" destOrd="0" presId="urn:microsoft.com/office/officeart/2008/layout/HalfCircleOrganizationChart"/>
    <dgm:cxn modelId="{B4345135-5D07-4EFA-B8D9-6C051352CE44}" type="presParOf" srcId="{6847ED3D-0781-4105-A25E-DBE54858272C}" destId="{B2E5A5C2-EA45-40CA-B0E8-863E32F15980}" srcOrd="2" destOrd="0" presId="urn:microsoft.com/office/officeart/2008/layout/HalfCircleOrganizationChart"/>
    <dgm:cxn modelId="{F58335AA-32F5-43EB-8D74-0576A55FF419}" type="presParOf" srcId="{6847ED3D-0781-4105-A25E-DBE54858272C}" destId="{66E76444-E4A6-4CD7-9335-90554C59CE29}" srcOrd="3" destOrd="0" presId="urn:microsoft.com/office/officeart/2008/layout/HalfCircleOrganizationChart"/>
    <dgm:cxn modelId="{506520B4-59D3-423F-BA4F-2DD6DA8D15E1}" type="presParOf" srcId="{8F10C18A-3B6A-40A7-9563-D7C9064CB25B}" destId="{71FCE608-663A-4AD7-AC84-5DA18AFDE423}" srcOrd="1" destOrd="0" presId="urn:microsoft.com/office/officeart/2008/layout/HalfCircleOrganizationChart"/>
    <dgm:cxn modelId="{9E0D2687-DEAF-4E58-977B-BA4DAF63274A}" type="presParOf" srcId="{8F10C18A-3B6A-40A7-9563-D7C9064CB25B}" destId="{FB1D9779-8C3C-4BB5-91CB-858EA0D94D06}"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52664-D6D5-4488-9F62-F3F3C79446E1}"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US"/>
        </a:p>
      </dgm:t>
    </dgm:pt>
    <dgm:pt modelId="{354B0DF6-C140-4450-B774-0AE777C81BA6}">
      <dgm:prSet phldrT="[Text]"/>
      <dgm:spPr/>
      <dgm:t>
        <a:bodyPr/>
        <a:lstStyle/>
        <a:p>
          <a:r>
            <a:rPr lang="en-US" dirty="0"/>
            <a:t>Board</a:t>
          </a:r>
        </a:p>
      </dgm:t>
    </dgm:pt>
    <dgm:pt modelId="{B5AA091A-B48F-463E-92B8-C145A6CBEAAF}" type="parTrans" cxnId="{438024FE-8CA4-413A-9A91-258DEEABF288}">
      <dgm:prSet/>
      <dgm:spPr/>
      <dgm:t>
        <a:bodyPr/>
        <a:lstStyle/>
        <a:p>
          <a:endParaRPr lang="en-US"/>
        </a:p>
      </dgm:t>
    </dgm:pt>
    <dgm:pt modelId="{B6050B62-1EBD-4006-A045-BDEF78B85040}" type="sibTrans" cxnId="{438024FE-8CA4-413A-9A91-258DEEABF288}">
      <dgm:prSet/>
      <dgm:spPr/>
      <dgm:t>
        <a:bodyPr/>
        <a:lstStyle/>
        <a:p>
          <a:endParaRPr lang="en-US"/>
        </a:p>
      </dgm:t>
    </dgm:pt>
    <dgm:pt modelId="{DE49D643-30D8-4302-B80B-D5E9021DF2C1}" type="asst">
      <dgm:prSet phldrT="[Text]"/>
      <dgm:spPr/>
      <dgm:t>
        <a:bodyPr/>
        <a:lstStyle/>
        <a:p>
          <a:r>
            <a:rPr lang="en-US" dirty="0"/>
            <a:t>President</a:t>
          </a:r>
        </a:p>
      </dgm:t>
    </dgm:pt>
    <dgm:pt modelId="{1DF317AF-43EA-45A2-B71C-FCF97568FC42}" type="parTrans" cxnId="{12CD1D87-E3A6-44A6-B64C-12070CC99DA4}">
      <dgm:prSet/>
      <dgm:spPr/>
      <dgm:t>
        <a:bodyPr/>
        <a:lstStyle/>
        <a:p>
          <a:endParaRPr lang="en-US"/>
        </a:p>
      </dgm:t>
    </dgm:pt>
    <dgm:pt modelId="{B90F6522-BB39-4525-B8CE-62494183F825}" type="sibTrans" cxnId="{12CD1D87-E3A6-44A6-B64C-12070CC99DA4}">
      <dgm:prSet/>
      <dgm:spPr/>
      <dgm:t>
        <a:bodyPr/>
        <a:lstStyle/>
        <a:p>
          <a:endParaRPr lang="en-US"/>
        </a:p>
      </dgm:t>
    </dgm:pt>
    <dgm:pt modelId="{BC4D0155-FF9E-4FB7-97CE-3D74922F286B}">
      <dgm:prSet phldrT="[Text]"/>
      <dgm:spPr/>
      <dgm:t>
        <a:bodyPr/>
        <a:lstStyle/>
        <a:p>
          <a:r>
            <a:rPr lang="en-US" dirty="0"/>
            <a:t>VP Development</a:t>
          </a:r>
        </a:p>
      </dgm:t>
    </dgm:pt>
    <dgm:pt modelId="{C3335C9A-8278-4400-BCB6-C9D5701B741D}" type="parTrans" cxnId="{6050AAB9-556E-45E7-8B56-C5BA8844207F}">
      <dgm:prSet/>
      <dgm:spPr/>
      <dgm:t>
        <a:bodyPr/>
        <a:lstStyle/>
        <a:p>
          <a:endParaRPr lang="en-US"/>
        </a:p>
      </dgm:t>
    </dgm:pt>
    <dgm:pt modelId="{193D773A-9BC4-4893-B187-76DAC918040A}" type="sibTrans" cxnId="{6050AAB9-556E-45E7-8B56-C5BA8844207F}">
      <dgm:prSet/>
      <dgm:spPr/>
      <dgm:t>
        <a:bodyPr/>
        <a:lstStyle/>
        <a:p>
          <a:endParaRPr lang="en-US"/>
        </a:p>
      </dgm:t>
    </dgm:pt>
    <dgm:pt modelId="{87BC7C86-8BA9-4C7D-8D65-B89A4A3D105A}">
      <dgm:prSet phldrT="[Text]"/>
      <dgm:spPr/>
      <dgm:t>
        <a:bodyPr/>
        <a:lstStyle/>
        <a:p>
          <a:r>
            <a:rPr lang="en-US" dirty="0"/>
            <a:t>VP Programs</a:t>
          </a:r>
        </a:p>
      </dgm:t>
    </dgm:pt>
    <dgm:pt modelId="{94D2E553-5D47-4537-837C-976589D6081C}" type="parTrans" cxnId="{48D204C5-5AB6-47C6-975D-729E58308892}">
      <dgm:prSet/>
      <dgm:spPr/>
      <dgm:t>
        <a:bodyPr/>
        <a:lstStyle/>
        <a:p>
          <a:endParaRPr lang="en-US"/>
        </a:p>
      </dgm:t>
    </dgm:pt>
    <dgm:pt modelId="{5BEE8360-C692-4EED-A22E-C07440E54545}" type="sibTrans" cxnId="{48D204C5-5AB6-47C6-975D-729E58308892}">
      <dgm:prSet/>
      <dgm:spPr/>
      <dgm:t>
        <a:bodyPr/>
        <a:lstStyle/>
        <a:p>
          <a:endParaRPr lang="en-US"/>
        </a:p>
      </dgm:t>
    </dgm:pt>
    <dgm:pt modelId="{525913F4-EE4A-44A0-B03F-5FF812B6EC8E}">
      <dgm:prSet phldrT="[Text]"/>
      <dgm:spPr/>
      <dgm:t>
        <a:bodyPr/>
        <a:lstStyle/>
        <a:p>
          <a:r>
            <a:rPr lang="en-US" dirty="0"/>
            <a:t>VP Operations</a:t>
          </a:r>
        </a:p>
      </dgm:t>
    </dgm:pt>
    <dgm:pt modelId="{3A6C2284-D70E-4FC7-B200-2F4787B48184}" type="parTrans" cxnId="{28086297-5AC3-4B13-9ED0-B80D227C4456}">
      <dgm:prSet/>
      <dgm:spPr/>
      <dgm:t>
        <a:bodyPr/>
        <a:lstStyle/>
        <a:p>
          <a:endParaRPr lang="en-US"/>
        </a:p>
      </dgm:t>
    </dgm:pt>
    <dgm:pt modelId="{39FF2DE6-FD05-4E36-A4F1-171A41D3D165}" type="sibTrans" cxnId="{28086297-5AC3-4B13-9ED0-B80D227C4456}">
      <dgm:prSet/>
      <dgm:spPr/>
      <dgm:t>
        <a:bodyPr/>
        <a:lstStyle/>
        <a:p>
          <a:endParaRPr lang="en-US"/>
        </a:p>
      </dgm:t>
    </dgm:pt>
    <dgm:pt modelId="{83B69326-4954-4DD0-A4BE-CDD43F9EB390}" type="pres">
      <dgm:prSet presAssocID="{55752664-D6D5-4488-9F62-F3F3C79446E1}" presName="Name0" presStyleCnt="0">
        <dgm:presLayoutVars>
          <dgm:orgChart val="1"/>
          <dgm:chPref val="1"/>
          <dgm:dir/>
          <dgm:animOne val="branch"/>
          <dgm:animLvl val="lvl"/>
          <dgm:resizeHandles/>
        </dgm:presLayoutVars>
      </dgm:prSet>
      <dgm:spPr/>
    </dgm:pt>
    <dgm:pt modelId="{C28B2B9B-8E68-4F51-B789-0DBB747BE149}" type="pres">
      <dgm:prSet presAssocID="{354B0DF6-C140-4450-B774-0AE777C81BA6}" presName="hierRoot1" presStyleCnt="0">
        <dgm:presLayoutVars>
          <dgm:hierBranch val="init"/>
        </dgm:presLayoutVars>
      </dgm:prSet>
      <dgm:spPr/>
    </dgm:pt>
    <dgm:pt modelId="{C11347C0-B3B0-4B0B-A192-018C52084A70}" type="pres">
      <dgm:prSet presAssocID="{354B0DF6-C140-4450-B774-0AE777C81BA6}" presName="rootComposite1" presStyleCnt="0"/>
      <dgm:spPr/>
    </dgm:pt>
    <dgm:pt modelId="{DAFA5DE5-493F-41B5-A7A1-E11C89E9DE16}" type="pres">
      <dgm:prSet presAssocID="{354B0DF6-C140-4450-B774-0AE777C81BA6}" presName="rootText1" presStyleLbl="alignAcc1" presStyleIdx="0" presStyleCnt="0">
        <dgm:presLayoutVars>
          <dgm:chPref val="3"/>
        </dgm:presLayoutVars>
      </dgm:prSet>
      <dgm:spPr/>
    </dgm:pt>
    <dgm:pt modelId="{BC059800-A07A-4B77-BB4B-9B45AC1977C9}" type="pres">
      <dgm:prSet presAssocID="{354B0DF6-C140-4450-B774-0AE777C81BA6}" presName="topArc1" presStyleLbl="parChTrans1D1" presStyleIdx="0" presStyleCnt="10"/>
      <dgm:spPr/>
    </dgm:pt>
    <dgm:pt modelId="{508EAD1F-CBD2-46EF-A3B3-43593232C392}" type="pres">
      <dgm:prSet presAssocID="{354B0DF6-C140-4450-B774-0AE777C81BA6}" presName="bottomArc1" presStyleLbl="parChTrans1D1" presStyleIdx="1" presStyleCnt="10"/>
      <dgm:spPr/>
    </dgm:pt>
    <dgm:pt modelId="{93B83B6E-F3B2-40C2-A14A-9301C80E1CD9}" type="pres">
      <dgm:prSet presAssocID="{354B0DF6-C140-4450-B774-0AE777C81BA6}" presName="topConnNode1" presStyleLbl="node1" presStyleIdx="0" presStyleCnt="0"/>
      <dgm:spPr/>
    </dgm:pt>
    <dgm:pt modelId="{CB6A873C-359C-4E2D-B00A-D93438BDB471}" type="pres">
      <dgm:prSet presAssocID="{354B0DF6-C140-4450-B774-0AE777C81BA6}" presName="hierChild2" presStyleCnt="0"/>
      <dgm:spPr/>
    </dgm:pt>
    <dgm:pt modelId="{4D7105CB-ADF9-479C-85C7-8A1282DE4202}" type="pres">
      <dgm:prSet presAssocID="{C3335C9A-8278-4400-BCB6-C9D5701B741D}" presName="Name28" presStyleLbl="parChTrans1D2" presStyleIdx="0" presStyleCnt="4"/>
      <dgm:spPr/>
    </dgm:pt>
    <dgm:pt modelId="{5A4D685A-F97F-42D8-9205-B772C103E1AA}" type="pres">
      <dgm:prSet presAssocID="{BC4D0155-FF9E-4FB7-97CE-3D74922F286B}" presName="hierRoot2" presStyleCnt="0">
        <dgm:presLayoutVars>
          <dgm:hierBranch val="init"/>
        </dgm:presLayoutVars>
      </dgm:prSet>
      <dgm:spPr/>
    </dgm:pt>
    <dgm:pt modelId="{14CBE1BC-B2A5-4CA4-A074-C126ACF55513}" type="pres">
      <dgm:prSet presAssocID="{BC4D0155-FF9E-4FB7-97CE-3D74922F286B}" presName="rootComposite2" presStyleCnt="0"/>
      <dgm:spPr/>
    </dgm:pt>
    <dgm:pt modelId="{325ABB38-10E7-4F04-8038-1E1851CFBFE4}" type="pres">
      <dgm:prSet presAssocID="{BC4D0155-FF9E-4FB7-97CE-3D74922F286B}" presName="rootText2" presStyleLbl="alignAcc1" presStyleIdx="0" presStyleCnt="0">
        <dgm:presLayoutVars>
          <dgm:chPref val="3"/>
        </dgm:presLayoutVars>
      </dgm:prSet>
      <dgm:spPr/>
    </dgm:pt>
    <dgm:pt modelId="{D350659A-EAC5-4FEB-8425-9A912A72CF1C}" type="pres">
      <dgm:prSet presAssocID="{BC4D0155-FF9E-4FB7-97CE-3D74922F286B}" presName="topArc2" presStyleLbl="parChTrans1D1" presStyleIdx="2" presStyleCnt="10"/>
      <dgm:spPr/>
    </dgm:pt>
    <dgm:pt modelId="{0F14424A-2ABC-4291-9E10-9B4FB870AF1C}" type="pres">
      <dgm:prSet presAssocID="{BC4D0155-FF9E-4FB7-97CE-3D74922F286B}" presName="bottomArc2" presStyleLbl="parChTrans1D1" presStyleIdx="3" presStyleCnt="10"/>
      <dgm:spPr/>
    </dgm:pt>
    <dgm:pt modelId="{3ED09978-4CB6-445F-AE9A-213E858C0599}" type="pres">
      <dgm:prSet presAssocID="{BC4D0155-FF9E-4FB7-97CE-3D74922F286B}" presName="topConnNode2" presStyleLbl="node2" presStyleIdx="0" presStyleCnt="0"/>
      <dgm:spPr/>
    </dgm:pt>
    <dgm:pt modelId="{8470CD53-6790-4A52-B135-4966E2F0FC22}" type="pres">
      <dgm:prSet presAssocID="{BC4D0155-FF9E-4FB7-97CE-3D74922F286B}" presName="hierChild4" presStyleCnt="0"/>
      <dgm:spPr/>
    </dgm:pt>
    <dgm:pt modelId="{185B0700-B987-4744-8678-BBE8A013C8F6}" type="pres">
      <dgm:prSet presAssocID="{BC4D0155-FF9E-4FB7-97CE-3D74922F286B}" presName="hierChild5" presStyleCnt="0"/>
      <dgm:spPr/>
    </dgm:pt>
    <dgm:pt modelId="{C80A03C0-D317-4C62-9DDF-197FD9ECFED4}" type="pres">
      <dgm:prSet presAssocID="{94D2E553-5D47-4537-837C-976589D6081C}" presName="Name28" presStyleLbl="parChTrans1D2" presStyleIdx="1" presStyleCnt="4"/>
      <dgm:spPr/>
    </dgm:pt>
    <dgm:pt modelId="{93D710C1-4F73-4B33-A1DD-405CD0D33478}" type="pres">
      <dgm:prSet presAssocID="{87BC7C86-8BA9-4C7D-8D65-B89A4A3D105A}" presName="hierRoot2" presStyleCnt="0">
        <dgm:presLayoutVars>
          <dgm:hierBranch val="init"/>
        </dgm:presLayoutVars>
      </dgm:prSet>
      <dgm:spPr/>
    </dgm:pt>
    <dgm:pt modelId="{5040DA82-8ECB-44C5-BB83-9689812CBE36}" type="pres">
      <dgm:prSet presAssocID="{87BC7C86-8BA9-4C7D-8D65-B89A4A3D105A}" presName="rootComposite2" presStyleCnt="0"/>
      <dgm:spPr/>
    </dgm:pt>
    <dgm:pt modelId="{F8EAB0EC-EC18-44E7-BE57-A8867AA1D516}" type="pres">
      <dgm:prSet presAssocID="{87BC7C86-8BA9-4C7D-8D65-B89A4A3D105A}" presName="rootText2" presStyleLbl="alignAcc1" presStyleIdx="0" presStyleCnt="0">
        <dgm:presLayoutVars>
          <dgm:chPref val="3"/>
        </dgm:presLayoutVars>
      </dgm:prSet>
      <dgm:spPr/>
    </dgm:pt>
    <dgm:pt modelId="{EE9FAB7A-AC8B-4A8C-94DF-283C2780FE0A}" type="pres">
      <dgm:prSet presAssocID="{87BC7C86-8BA9-4C7D-8D65-B89A4A3D105A}" presName="topArc2" presStyleLbl="parChTrans1D1" presStyleIdx="4" presStyleCnt="10"/>
      <dgm:spPr/>
    </dgm:pt>
    <dgm:pt modelId="{5FF62486-F286-44AD-9ACC-E3E5643B5BFC}" type="pres">
      <dgm:prSet presAssocID="{87BC7C86-8BA9-4C7D-8D65-B89A4A3D105A}" presName="bottomArc2" presStyleLbl="parChTrans1D1" presStyleIdx="5" presStyleCnt="10"/>
      <dgm:spPr/>
    </dgm:pt>
    <dgm:pt modelId="{9E74898A-080D-4AE6-8FD0-F721A5582277}" type="pres">
      <dgm:prSet presAssocID="{87BC7C86-8BA9-4C7D-8D65-B89A4A3D105A}" presName="topConnNode2" presStyleLbl="node2" presStyleIdx="0" presStyleCnt="0"/>
      <dgm:spPr/>
    </dgm:pt>
    <dgm:pt modelId="{33963B6E-E825-47C5-8716-4241DEF46030}" type="pres">
      <dgm:prSet presAssocID="{87BC7C86-8BA9-4C7D-8D65-B89A4A3D105A}" presName="hierChild4" presStyleCnt="0"/>
      <dgm:spPr/>
    </dgm:pt>
    <dgm:pt modelId="{07F0877A-E48E-4949-891A-C954ADD7AC42}" type="pres">
      <dgm:prSet presAssocID="{87BC7C86-8BA9-4C7D-8D65-B89A4A3D105A}" presName="hierChild5" presStyleCnt="0"/>
      <dgm:spPr/>
    </dgm:pt>
    <dgm:pt modelId="{B93C4DD6-9655-4C1E-A24C-4B7AC1E5661B}" type="pres">
      <dgm:prSet presAssocID="{3A6C2284-D70E-4FC7-B200-2F4787B48184}" presName="Name28" presStyleLbl="parChTrans1D2" presStyleIdx="2" presStyleCnt="4"/>
      <dgm:spPr/>
    </dgm:pt>
    <dgm:pt modelId="{5DC0D2E8-47F7-4B17-8E05-299AAA44346B}" type="pres">
      <dgm:prSet presAssocID="{525913F4-EE4A-44A0-B03F-5FF812B6EC8E}" presName="hierRoot2" presStyleCnt="0">
        <dgm:presLayoutVars>
          <dgm:hierBranch val="init"/>
        </dgm:presLayoutVars>
      </dgm:prSet>
      <dgm:spPr/>
    </dgm:pt>
    <dgm:pt modelId="{93EE5666-9F2C-4010-906F-417B2D17A4F3}" type="pres">
      <dgm:prSet presAssocID="{525913F4-EE4A-44A0-B03F-5FF812B6EC8E}" presName="rootComposite2" presStyleCnt="0"/>
      <dgm:spPr/>
    </dgm:pt>
    <dgm:pt modelId="{E315E38E-E7F2-4883-90F0-5352109AD42F}" type="pres">
      <dgm:prSet presAssocID="{525913F4-EE4A-44A0-B03F-5FF812B6EC8E}" presName="rootText2" presStyleLbl="alignAcc1" presStyleIdx="0" presStyleCnt="0">
        <dgm:presLayoutVars>
          <dgm:chPref val="3"/>
        </dgm:presLayoutVars>
      </dgm:prSet>
      <dgm:spPr/>
    </dgm:pt>
    <dgm:pt modelId="{F0E4F944-806F-4E32-A862-B3A7FC6966DF}" type="pres">
      <dgm:prSet presAssocID="{525913F4-EE4A-44A0-B03F-5FF812B6EC8E}" presName="topArc2" presStyleLbl="parChTrans1D1" presStyleIdx="6" presStyleCnt="10"/>
      <dgm:spPr/>
    </dgm:pt>
    <dgm:pt modelId="{F3070299-0836-4A3C-99CF-167112E38F5A}" type="pres">
      <dgm:prSet presAssocID="{525913F4-EE4A-44A0-B03F-5FF812B6EC8E}" presName="bottomArc2" presStyleLbl="parChTrans1D1" presStyleIdx="7" presStyleCnt="10"/>
      <dgm:spPr/>
    </dgm:pt>
    <dgm:pt modelId="{C319D587-47E4-4DC9-AD8D-E2AF5438994C}" type="pres">
      <dgm:prSet presAssocID="{525913F4-EE4A-44A0-B03F-5FF812B6EC8E}" presName="topConnNode2" presStyleLbl="node2" presStyleIdx="0" presStyleCnt="0"/>
      <dgm:spPr/>
    </dgm:pt>
    <dgm:pt modelId="{57F4D9AC-B7D1-49B3-8A60-C7C06362CB32}" type="pres">
      <dgm:prSet presAssocID="{525913F4-EE4A-44A0-B03F-5FF812B6EC8E}" presName="hierChild4" presStyleCnt="0"/>
      <dgm:spPr/>
    </dgm:pt>
    <dgm:pt modelId="{6256C648-EFC5-4681-9914-19E5D206F9A9}" type="pres">
      <dgm:prSet presAssocID="{525913F4-EE4A-44A0-B03F-5FF812B6EC8E}" presName="hierChild5" presStyleCnt="0"/>
      <dgm:spPr/>
    </dgm:pt>
    <dgm:pt modelId="{296B1FC0-026D-4DD6-89FD-E4EDA7AEF815}" type="pres">
      <dgm:prSet presAssocID="{354B0DF6-C140-4450-B774-0AE777C81BA6}" presName="hierChild3" presStyleCnt="0"/>
      <dgm:spPr/>
    </dgm:pt>
    <dgm:pt modelId="{12A5FA16-C2C0-4636-9937-23115A203472}" type="pres">
      <dgm:prSet presAssocID="{1DF317AF-43EA-45A2-B71C-FCF97568FC42}" presName="Name101" presStyleLbl="parChTrans1D2" presStyleIdx="3" presStyleCnt="4"/>
      <dgm:spPr/>
    </dgm:pt>
    <dgm:pt modelId="{E9CA6D39-6C62-4D36-96C3-FB9EFACFC938}" type="pres">
      <dgm:prSet presAssocID="{DE49D643-30D8-4302-B80B-D5E9021DF2C1}" presName="hierRoot3" presStyleCnt="0">
        <dgm:presLayoutVars>
          <dgm:hierBranch val="init"/>
        </dgm:presLayoutVars>
      </dgm:prSet>
      <dgm:spPr/>
    </dgm:pt>
    <dgm:pt modelId="{AAEA75DE-A198-42A0-B1B4-D8CAD4FF4C4E}" type="pres">
      <dgm:prSet presAssocID="{DE49D643-30D8-4302-B80B-D5E9021DF2C1}" presName="rootComposite3" presStyleCnt="0"/>
      <dgm:spPr/>
    </dgm:pt>
    <dgm:pt modelId="{5C9CAA1F-5C80-41C3-A680-53083F151543}" type="pres">
      <dgm:prSet presAssocID="{DE49D643-30D8-4302-B80B-D5E9021DF2C1}" presName="rootText3" presStyleLbl="alignAcc1" presStyleIdx="0" presStyleCnt="0">
        <dgm:presLayoutVars>
          <dgm:chPref val="3"/>
        </dgm:presLayoutVars>
      </dgm:prSet>
      <dgm:spPr/>
    </dgm:pt>
    <dgm:pt modelId="{C053E38C-99E2-4515-92F0-1CC676E32385}" type="pres">
      <dgm:prSet presAssocID="{DE49D643-30D8-4302-B80B-D5E9021DF2C1}" presName="topArc3" presStyleLbl="parChTrans1D1" presStyleIdx="8" presStyleCnt="10"/>
      <dgm:spPr/>
    </dgm:pt>
    <dgm:pt modelId="{4E9997D0-9389-49F8-899A-59148C3F7B00}" type="pres">
      <dgm:prSet presAssocID="{DE49D643-30D8-4302-B80B-D5E9021DF2C1}" presName="bottomArc3" presStyleLbl="parChTrans1D1" presStyleIdx="9" presStyleCnt="10"/>
      <dgm:spPr/>
    </dgm:pt>
    <dgm:pt modelId="{53E9F48F-D6B1-450A-B987-4B880467A58E}" type="pres">
      <dgm:prSet presAssocID="{DE49D643-30D8-4302-B80B-D5E9021DF2C1}" presName="topConnNode3" presStyleLbl="asst1" presStyleIdx="0" presStyleCnt="0"/>
      <dgm:spPr/>
    </dgm:pt>
    <dgm:pt modelId="{757E9CB4-CDE1-4ED0-B3A4-68D10E6ED6E6}" type="pres">
      <dgm:prSet presAssocID="{DE49D643-30D8-4302-B80B-D5E9021DF2C1}" presName="hierChild6" presStyleCnt="0"/>
      <dgm:spPr/>
    </dgm:pt>
    <dgm:pt modelId="{49B7A046-4E8C-4578-83D2-E19B0269B6F3}" type="pres">
      <dgm:prSet presAssocID="{DE49D643-30D8-4302-B80B-D5E9021DF2C1}" presName="hierChild7" presStyleCnt="0"/>
      <dgm:spPr/>
    </dgm:pt>
  </dgm:ptLst>
  <dgm:cxnLst>
    <dgm:cxn modelId="{4E775002-B06B-4741-ADCF-DF594AD38F3F}" type="presOf" srcId="{55752664-D6D5-4488-9F62-F3F3C79446E1}" destId="{83B69326-4954-4DD0-A4BE-CDD43F9EB390}" srcOrd="0" destOrd="0" presId="urn:microsoft.com/office/officeart/2008/layout/HalfCircleOrganizationChart"/>
    <dgm:cxn modelId="{DB4D5921-3D4B-4FDF-883D-BAD79F6BFFD1}" type="presOf" srcId="{BC4D0155-FF9E-4FB7-97CE-3D74922F286B}" destId="{325ABB38-10E7-4F04-8038-1E1851CFBFE4}" srcOrd="0" destOrd="0" presId="urn:microsoft.com/office/officeart/2008/layout/HalfCircleOrganizationChart"/>
    <dgm:cxn modelId="{19A7F73B-BA02-4412-A682-2254EFD9DE1D}" type="presOf" srcId="{525913F4-EE4A-44A0-B03F-5FF812B6EC8E}" destId="{E315E38E-E7F2-4883-90F0-5352109AD42F}" srcOrd="0" destOrd="0" presId="urn:microsoft.com/office/officeart/2008/layout/HalfCircleOrganizationChart"/>
    <dgm:cxn modelId="{DA4CF23D-CCFD-4363-8FAC-3DB1EE55A342}" type="presOf" srcId="{525913F4-EE4A-44A0-B03F-5FF812B6EC8E}" destId="{C319D587-47E4-4DC9-AD8D-E2AF5438994C}" srcOrd="1" destOrd="0" presId="urn:microsoft.com/office/officeart/2008/layout/HalfCircleOrganizationChart"/>
    <dgm:cxn modelId="{1FA4B362-36ED-4CC9-9731-2D0924A7D24C}" type="presOf" srcId="{87BC7C86-8BA9-4C7D-8D65-B89A4A3D105A}" destId="{9E74898A-080D-4AE6-8FD0-F721A5582277}" srcOrd="1" destOrd="0" presId="urn:microsoft.com/office/officeart/2008/layout/HalfCircleOrganizationChart"/>
    <dgm:cxn modelId="{98A69765-4F11-4F77-B784-A315AD7D7BCF}" type="presOf" srcId="{94D2E553-5D47-4537-837C-976589D6081C}" destId="{C80A03C0-D317-4C62-9DDF-197FD9ECFED4}" srcOrd="0" destOrd="0" presId="urn:microsoft.com/office/officeart/2008/layout/HalfCircleOrganizationChart"/>
    <dgm:cxn modelId="{BE4C5556-2FE1-4E59-BCAC-EEC806A0BDE1}" type="presOf" srcId="{C3335C9A-8278-4400-BCB6-C9D5701B741D}" destId="{4D7105CB-ADF9-479C-85C7-8A1282DE4202}" srcOrd="0" destOrd="0" presId="urn:microsoft.com/office/officeart/2008/layout/HalfCircleOrganizationChart"/>
    <dgm:cxn modelId="{8224E086-F9DB-4010-8440-25B549921B5D}" type="presOf" srcId="{DE49D643-30D8-4302-B80B-D5E9021DF2C1}" destId="{53E9F48F-D6B1-450A-B987-4B880467A58E}" srcOrd="1" destOrd="0" presId="urn:microsoft.com/office/officeart/2008/layout/HalfCircleOrganizationChart"/>
    <dgm:cxn modelId="{12CD1D87-E3A6-44A6-B64C-12070CC99DA4}" srcId="{354B0DF6-C140-4450-B774-0AE777C81BA6}" destId="{DE49D643-30D8-4302-B80B-D5E9021DF2C1}" srcOrd="0" destOrd="0" parTransId="{1DF317AF-43EA-45A2-B71C-FCF97568FC42}" sibTransId="{B90F6522-BB39-4525-B8CE-62494183F825}"/>
    <dgm:cxn modelId="{A95ECD93-3F38-45AF-803B-64238BF3ACE5}" type="presOf" srcId="{3A6C2284-D70E-4FC7-B200-2F4787B48184}" destId="{B93C4DD6-9655-4C1E-A24C-4B7AC1E5661B}" srcOrd="0" destOrd="0" presId="urn:microsoft.com/office/officeart/2008/layout/HalfCircleOrganizationChart"/>
    <dgm:cxn modelId="{28086297-5AC3-4B13-9ED0-B80D227C4456}" srcId="{354B0DF6-C140-4450-B774-0AE777C81BA6}" destId="{525913F4-EE4A-44A0-B03F-5FF812B6EC8E}" srcOrd="3" destOrd="0" parTransId="{3A6C2284-D70E-4FC7-B200-2F4787B48184}" sibTransId="{39FF2DE6-FD05-4E36-A4F1-171A41D3D165}"/>
    <dgm:cxn modelId="{6050AAB9-556E-45E7-8B56-C5BA8844207F}" srcId="{354B0DF6-C140-4450-B774-0AE777C81BA6}" destId="{BC4D0155-FF9E-4FB7-97CE-3D74922F286B}" srcOrd="1" destOrd="0" parTransId="{C3335C9A-8278-4400-BCB6-C9D5701B741D}" sibTransId="{193D773A-9BC4-4893-B187-76DAC918040A}"/>
    <dgm:cxn modelId="{1B62B8BC-8B1D-4D17-8C0D-4BA8F8A18704}" type="presOf" srcId="{87BC7C86-8BA9-4C7D-8D65-B89A4A3D105A}" destId="{F8EAB0EC-EC18-44E7-BE57-A8867AA1D516}" srcOrd="0" destOrd="0" presId="urn:microsoft.com/office/officeart/2008/layout/HalfCircleOrganizationChart"/>
    <dgm:cxn modelId="{13AD4DBD-F850-4877-B77D-617F517B0909}" type="presOf" srcId="{1DF317AF-43EA-45A2-B71C-FCF97568FC42}" destId="{12A5FA16-C2C0-4636-9937-23115A203472}" srcOrd="0" destOrd="0" presId="urn:microsoft.com/office/officeart/2008/layout/HalfCircleOrganizationChart"/>
    <dgm:cxn modelId="{5B8CE2C2-5DC7-45B8-A270-1B6935399FB9}" type="presOf" srcId="{354B0DF6-C140-4450-B774-0AE777C81BA6}" destId="{DAFA5DE5-493F-41B5-A7A1-E11C89E9DE16}" srcOrd="0" destOrd="0" presId="urn:microsoft.com/office/officeart/2008/layout/HalfCircleOrganizationChart"/>
    <dgm:cxn modelId="{48D204C5-5AB6-47C6-975D-729E58308892}" srcId="{354B0DF6-C140-4450-B774-0AE777C81BA6}" destId="{87BC7C86-8BA9-4C7D-8D65-B89A4A3D105A}" srcOrd="2" destOrd="0" parTransId="{94D2E553-5D47-4537-837C-976589D6081C}" sibTransId="{5BEE8360-C692-4EED-A22E-C07440E54545}"/>
    <dgm:cxn modelId="{3F8690DB-AFD3-415C-93E7-EAA16A9C0E47}" type="presOf" srcId="{BC4D0155-FF9E-4FB7-97CE-3D74922F286B}" destId="{3ED09978-4CB6-445F-AE9A-213E858C0599}" srcOrd="1" destOrd="0" presId="urn:microsoft.com/office/officeart/2008/layout/HalfCircleOrganizationChart"/>
    <dgm:cxn modelId="{E4D0E5F3-2C8E-45F0-9E9E-92352958FE16}" type="presOf" srcId="{DE49D643-30D8-4302-B80B-D5E9021DF2C1}" destId="{5C9CAA1F-5C80-41C3-A680-53083F151543}" srcOrd="0" destOrd="0" presId="urn:microsoft.com/office/officeart/2008/layout/HalfCircleOrganizationChart"/>
    <dgm:cxn modelId="{FF7B34F4-8B12-461F-9647-953ABF27C8AA}" type="presOf" srcId="{354B0DF6-C140-4450-B774-0AE777C81BA6}" destId="{93B83B6E-F3B2-40C2-A14A-9301C80E1CD9}" srcOrd="1" destOrd="0" presId="urn:microsoft.com/office/officeart/2008/layout/HalfCircleOrganizationChart"/>
    <dgm:cxn modelId="{438024FE-8CA4-413A-9A91-258DEEABF288}" srcId="{55752664-D6D5-4488-9F62-F3F3C79446E1}" destId="{354B0DF6-C140-4450-B774-0AE777C81BA6}" srcOrd="0" destOrd="0" parTransId="{B5AA091A-B48F-463E-92B8-C145A6CBEAAF}" sibTransId="{B6050B62-1EBD-4006-A045-BDEF78B85040}"/>
    <dgm:cxn modelId="{13390EDA-9DEF-40D9-90AE-DD3562CF9088}" type="presParOf" srcId="{83B69326-4954-4DD0-A4BE-CDD43F9EB390}" destId="{C28B2B9B-8E68-4F51-B789-0DBB747BE149}" srcOrd="0" destOrd="0" presId="urn:microsoft.com/office/officeart/2008/layout/HalfCircleOrganizationChart"/>
    <dgm:cxn modelId="{5CCCE010-3E11-47E1-91D3-67845EAFB7A5}" type="presParOf" srcId="{C28B2B9B-8E68-4F51-B789-0DBB747BE149}" destId="{C11347C0-B3B0-4B0B-A192-018C52084A70}" srcOrd="0" destOrd="0" presId="urn:microsoft.com/office/officeart/2008/layout/HalfCircleOrganizationChart"/>
    <dgm:cxn modelId="{27DF800D-E435-4138-AE6E-C3EE1EED14E9}" type="presParOf" srcId="{C11347C0-B3B0-4B0B-A192-018C52084A70}" destId="{DAFA5DE5-493F-41B5-A7A1-E11C89E9DE16}" srcOrd="0" destOrd="0" presId="urn:microsoft.com/office/officeart/2008/layout/HalfCircleOrganizationChart"/>
    <dgm:cxn modelId="{CE7920C4-7248-4D48-8898-E0F19C14D6EA}" type="presParOf" srcId="{C11347C0-B3B0-4B0B-A192-018C52084A70}" destId="{BC059800-A07A-4B77-BB4B-9B45AC1977C9}" srcOrd="1" destOrd="0" presId="urn:microsoft.com/office/officeart/2008/layout/HalfCircleOrganizationChart"/>
    <dgm:cxn modelId="{497CB13D-363C-4C79-A686-091B4B8547C6}" type="presParOf" srcId="{C11347C0-B3B0-4B0B-A192-018C52084A70}" destId="{508EAD1F-CBD2-46EF-A3B3-43593232C392}" srcOrd="2" destOrd="0" presId="urn:microsoft.com/office/officeart/2008/layout/HalfCircleOrganizationChart"/>
    <dgm:cxn modelId="{E0D5171E-9C86-48DD-9516-A04D16F998F7}" type="presParOf" srcId="{C11347C0-B3B0-4B0B-A192-018C52084A70}" destId="{93B83B6E-F3B2-40C2-A14A-9301C80E1CD9}" srcOrd="3" destOrd="0" presId="urn:microsoft.com/office/officeart/2008/layout/HalfCircleOrganizationChart"/>
    <dgm:cxn modelId="{1350BEB0-E2A4-4F8A-964F-0F332DE6D7FF}" type="presParOf" srcId="{C28B2B9B-8E68-4F51-B789-0DBB747BE149}" destId="{CB6A873C-359C-4E2D-B00A-D93438BDB471}" srcOrd="1" destOrd="0" presId="urn:microsoft.com/office/officeart/2008/layout/HalfCircleOrganizationChart"/>
    <dgm:cxn modelId="{EF6D068F-C91E-476E-B002-512AD040B85E}" type="presParOf" srcId="{CB6A873C-359C-4E2D-B00A-D93438BDB471}" destId="{4D7105CB-ADF9-479C-85C7-8A1282DE4202}" srcOrd="0" destOrd="0" presId="urn:microsoft.com/office/officeart/2008/layout/HalfCircleOrganizationChart"/>
    <dgm:cxn modelId="{F66FF015-11B7-4538-8E21-78DB4773DBFB}" type="presParOf" srcId="{CB6A873C-359C-4E2D-B00A-D93438BDB471}" destId="{5A4D685A-F97F-42D8-9205-B772C103E1AA}" srcOrd="1" destOrd="0" presId="urn:microsoft.com/office/officeart/2008/layout/HalfCircleOrganizationChart"/>
    <dgm:cxn modelId="{2C54175B-6A47-41A8-A86F-1E5968D091D2}" type="presParOf" srcId="{5A4D685A-F97F-42D8-9205-B772C103E1AA}" destId="{14CBE1BC-B2A5-4CA4-A074-C126ACF55513}" srcOrd="0" destOrd="0" presId="urn:microsoft.com/office/officeart/2008/layout/HalfCircleOrganizationChart"/>
    <dgm:cxn modelId="{705B38AD-7405-4619-AE21-805BE90DA5F4}" type="presParOf" srcId="{14CBE1BC-B2A5-4CA4-A074-C126ACF55513}" destId="{325ABB38-10E7-4F04-8038-1E1851CFBFE4}" srcOrd="0" destOrd="0" presId="urn:microsoft.com/office/officeart/2008/layout/HalfCircleOrganizationChart"/>
    <dgm:cxn modelId="{B17C67C1-B614-4699-9152-7B08E1556840}" type="presParOf" srcId="{14CBE1BC-B2A5-4CA4-A074-C126ACF55513}" destId="{D350659A-EAC5-4FEB-8425-9A912A72CF1C}" srcOrd="1" destOrd="0" presId="urn:microsoft.com/office/officeart/2008/layout/HalfCircleOrganizationChart"/>
    <dgm:cxn modelId="{B3C72E06-3E1C-4234-9A26-EA822083BA2C}" type="presParOf" srcId="{14CBE1BC-B2A5-4CA4-A074-C126ACF55513}" destId="{0F14424A-2ABC-4291-9E10-9B4FB870AF1C}" srcOrd="2" destOrd="0" presId="urn:microsoft.com/office/officeart/2008/layout/HalfCircleOrganizationChart"/>
    <dgm:cxn modelId="{A2FED64E-7EA2-4D5B-AC53-CA7D3BBB6643}" type="presParOf" srcId="{14CBE1BC-B2A5-4CA4-A074-C126ACF55513}" destId="{3ED09978-4CB6-445F-AE9A-213E858C0599}" srcOrd="3" destOrd="0" presId="urn:microsoft.com/office/officeart/2008/layout/HalfCircleOrganizationChart"/>
    <dgm:cxn modelId="{9F65FCF0-164A-42C1-954A-668B9763A5F9}" type="presParOf" srcId="{5A4D685A-F97F-42D8-9205-B772C103E1AA}" destId="{8470CD53-6790-4A52-B135-4966E2F0FC22}" srcOrd="1" destOrd="0" presId="urn:microsoft.com/office/officeart/2008/layout/HalfCircleOrganizationChart"/>
    <dgm:cxn modelId="{57911778-16E3-4866-8284-7452C0CF7BEB}" type="presParOf" srcId="{5A4D685A-F97F-42D8-9205-B772C103E1AA}" destId="{185B0700-B987-4744-8678-BBE8A013C8F6}" srcOrd="2" destOrd="0" presId="urn:microsoft.com/office/officeart/2008/layout/HalfCircleOrganizationChart"/>
    <dgm:cxn modelId="{E77FA0DC-6131-43A3-BDA4-69F16EB47B03}" type="presParOf" srcId="{CB6A873C-359C-4E2D-B00A-D93438BDB471}" destId="{C80A03C0-D317-4C62-9DDF-197FD9ECFED4}" srcOrd="2" destOrd="0" presId="urn:microsoft.com/office/officeart/2008/layout/HalfCircleOrganizationChart"/>
    <dgm:cxn modelId="{C735A080-7464-4900-BD78-0467EE12E32B}" type="presParOf" srcId="{CB6A873C-359C-4E2D-B00A-D93438BDB471}" destId="{93D710C1-4F73-4B33-A1DD-405CD0D33478}" srcOrd="3" destOrd="0" presId="urn:microsoft.com/office/officeart/2008/layout/HalfCircleOrganizationChart"/>
    <dgm:cxn modelId="{0A085076-C092-4094-84B8-84F2CE5D4DEC}" type="presParOf" srcId="{93D710C1-4F73-4B33-A1DD-405CD0D33478}" destId="{5040DA82-8ECB-44C5-BB83-9689812CBE36}" srcOrd="0" destOrd="0" presId="urn:microsoft.com/office/officeart/2008/layout/HalfCircleOrganizationChart"/>
    <dgm:cxn modelId="{C264DD32-E352-4D73-A42A-B0A82AE0C00E}" type="presParOf" srcId="{5040DA82-8ECB-44C5-BB83-9689812CBE36}" destId="{F8EAB0EC-EC18-44E7-BE57-A8867AA1D516}" srcOrd="0" destOrd="0" presId="urn:microsoft.com/office/officeart/2008/layout/HalfCircleOrganizationChart"/>
    <dgm:cxn modelId="{3E7DA39D-2609-459F-919B-0461DB4A7A73}" type="presParOf" srcId="{5040DA82-8ECB-44C5-BB83-9689812CBE36}" destId="{EE9FAB7A-AC8B-4A8C-94DF-283C2780FE0A}" srcOrd="1" destOrd="0" presId="urn:microsoft.com/office/officeart/2008/layout/HalfCircleOrganizationChart"/>
    <dgm:cxn modelId="{145C1B47-7F7D-47FF-BC90-4D0EF18A0A8F}" type="presParOf" srcId="{5040DA82-8ECB-44C5-BB83-9689812CBE36}" destId="{5FF62486-F286-44AD-9ACC-E3E5643B5BFC}" srcOrd="2" destOrd="0" presId="urn:microsoft.com/office/officeart/2008/layout/HalfCircleOrganizationChart"/>
    <dgm:cxn modelId="{2B4152D4-D49D-412A-A1EC-0DDF570D3AA8}" type="presParOf" srcId="{5040DA82-8ECB-44C5-BB83-9689812CBE36}" destId="{9E74898A-080D-4AE6-8FD0-F721A5582277}" srcOrd="3" destOrd="0" presId="urn:microsoft.com/office/officeart/2008/layout/HalfCircleOrganizationChart"/>
    <dgm:cxn modelId="{6D51755C-6546-44AC-8550-7A5A427B86CA}" type="presParOf" srcId="{93D710C1-4F73-4B33-A1DD-405CD0D33478}" destId="{33963B6E-E825-47C5-8716-4241DEF46030}" srcOrd="1" destOrd="0" presId="urn:microsoft.com/office/officeart/2008/layout/HalfCircleOrganizationChart"/>
    <dgm:cxn modelId="{A6EB80F8-B789-4AFE-910F-FD0921BA6C3E}" type="presParOf" srcId="{93D710C1-4F73-4B33-A1DD-405CD0D33478}" destId="{07F0877A-E48E-4949-891A-C954ADD7AC42}" srcOrd="2" destOrd="0" presId="urn:microsoft.com/office/officeart/2008/layout/HalfCircleOrganizationChart"/>
    <dgm:cxn modelId="{256F25BF-7A0F-4A27-A318-281EA0602E92}" type="presParOf" srcId="{CB6A873C-359C-4E2D-B00A-D93438BDB471}" destId="{B93C4DD6-9655-4C1E-A24C-4B7AC1E5661B}" srcOrd="4" destOrd="0" presId="urn:microsoft.com/office/officeart/2008/layout/HalfCircleOrganizationChart"/>
    <dgm:cxn modelId="{60E0D47C-8219-49B0-815E-D8D407D33B10}" type="presParOf" srcId="{CB6A873C-359C-4E2D-B00A-D93438BDB471}" destId="{5DC0D2E8-47F7-4B17-8E05-299AAA44346B}" srcOrd="5" destOrd="0" presId="urn:microsoft.com/office/officeart/2008/layout/HalfCircleOrganizationChart"/>
    <dgm:cxn modelId="{170DABBE-9815-40CC-B137-FAE2849B5B7D}" type="presParOf" srcId="{5DC0D2E8-47F7-4B17-8E05-299AAA44346B}" destId="{93EE5666-9F2C-4010-906F-417B2D17A4F3}" srcOrd="0" destOrd="0" presId="urn:microsoft.com/office/officeart/2008/layout/HalfCircleOrganizationChart"/>
    <dgm:cxn modelId="{C3A4B2FA-FB8C-444E-BE24-037322BBDE38}" type="presParOf" srcId="{93EE5666-9F2C-4010-906F-417B2D17A4F3}" destId="{E315E38E-E7F2-4883-90F0-5352109AD42F}" srcOrd="0" destOrd="0" presId="urn:microsoft.com/office/officeart/2008/layout/HalfCircleOrganizationChart"/>
    <dgm:cxn modelId="{FCCA6B9F-57A1-4C0B-85F6-FF146F367782}" type="presParOf" srcId="{93EE5666-9F2C-4010-906F-417B2D17A4F3}" destId="{F0E4F944-806F-4E32-A862-B3A7FC6966DF}" srcOrd="1" destOrd="0" presId="urn:microsoft.com/office/officeart/2008/layout/HalfCircleOrganizationChart"/>
    <dgm:cxn modelId="{AF6C3F30-34ED-4C73-A267-F46D9F89B3C7}" type="presParOf" srcId="{93EE5666-9F2C-4010-906F-417B2D17A4F3}" destId="{F3070299-0836-4A3C-99CF-167112E38F5A}" srcOrd="2" destOrd="0" presId="urn:microsoft.com/office/officeart/2008/layout/HalfCircleOrganizationChart"/>
    <dgm:cxn modelId="{84385CB1-C658-4384-BEDD-6D1D38C29AFF}" type="presParOf" srcId="{93EE5666-9F2C-4010-906F-417B2D17A4F3}" destId="{C319D587-47E4-4DC9-AD8D-E2AF5438994C}" srcOrd="3" destOrd="0" presId="urn:microsoft.com/office/officeart/2008/layout/HalfCircleOrganizationChart"/>
    <dgm:cxn modelId="{6D51B12B-C8EB-45F9-AD16-79E909C8407A}" type="presParOf" srcId="{5DC0D2E8-47F7-4B17-8E05-299AAA44346B}" destId="{57F4D9AC-B7D1-49B3-8A60-C7C06362CB32}" srcOrd="1" destOrd="0" presId="urn:microsoft.com/office/officeart/2008/layout/HalfCircleOrganizationChart"/>
    <dgm:cxn modelId="{BB9ED098-515E-4A42-B7B0-0882CC5AC67D}" type="presParOf" srcId="{5DC0D2E8-47F7-4B17-8E05-299AAA44346B}" destId="{6256C648-EFC5-4681-9914-19E5D206F9A9}" srcOrd="2" destOrd="0" presId="urn:microsoft.com/office/officeart/2008/layout/HalfCircleOrganizationChart"/>
    <dgm:cxn modelId="{9BED1ED4-8436-4120-8F3C-929D44D88FD1}" type="presParOf" srcId="{C28B2B9B-8E68-4F51-B789-0DBB747BE149}" destId="{296B1FC0-026D-4DD6-89FD-E4EDA7AEF815}" srcOrd="2" destOrd="0" presId="urn:microsoft.com/office/officeart/2008/layout/HalfCircleOrganizationChart"/>
    <dgm:cxn modelId="{1D04ED4E-9E0A-4F19-8482-F1FFC00E0160}" type="presParOf" srcId="{296B1FC0-026D-4DD6-89FD-E4EDA7AEF815}" destId="{12A5FA16-C2C0-4636-9937-23115A203472}" srcOrd="0" destOrd="0" presId="urn:microsoft.com/office/officeart/2008/layout/HalfCircleOrganizationChart"/>
    <dgm:cxn modelId="{AA463486-E6B7-4ACE-9ED4-3A047F07AEB3}" type="presParOf" srcId="{296B1FC0-026D-4DD6-89FD-E4EDA7AEF815}" destId="{E9CA6D39-6C62-4D36-96C3-FB9EFACFC938}" srcOrd="1" destOrd="0" presId="urn:microsoft.com/office/officeart/2008/layout/HalfCircleOrganizationChart"/>
    <dgm:cxn modelId="{D0AEB7B1-5BC8-438A-AD6E-46D08BF28828}" type="presParOf" srcId="{E9CA6D39-6C62-4D36-96C3-FB9EFACFC938}" destId="{AAEA75DE-A198-42A0-B1B4-D8CAD4FF4C4E}" srcOrd="0" destOrd="0" presId="urn:microsoft.com/office/officeart/2008/layout/HalfCircleOrganizationChart"/>
    <dgm:cxn modelId="{3A97D3CC-95A6-4206-BA45-ED3DA48C46AC}" type="presParOf" srcId="{AAEA75DE-A198-42A0-B1B4-D8CAD4FF4C4E}" destId="{5C9CAA1F-5C80-41C3-A680-53083F151543}" srcOrd="0" destOrd="0" presId="urn:microsoft.com/office/officeart/2008/layout/HalfCircleOrganizationChart"/>
    <dgm:cxn modelId="{0D2E7EA3-3EDD-45E6-9CC0-A887E6753A48}" type="presParOf" srcId="{AAEA75DE-A198-42A0-B1B4-D8CAD4FF4C4E}" destId="{C053E38C-99E2-4515-92F0-1CC676E32385}" srcOrd="1" destOrd="0" presId="urn:microsoft.com/office/officeart/2008/layout/HalfCircleOrganizationChart"/>
    <dgm:cxn modelId="{D45E8523-AC3B-4082-9F36-6B5EC2F66A42}" type="presParOf" srcId="{AAEA75DE-A198-42A0-B1B4-D8CAD4FF4C4E}" destId="{4E9997D0-9389-49F8-899A-59148C3F7B00}" srcOrd="2" destOrd="0" presId="urn:microsoft.com/office/officeart/2008/layout/HalfCircleOrganizationChart"/>
    <dgm:cxn modelId="{0DA885D2-719B-4824-96E4-F5E5CD278FBB}" type="presParOf" srcId="{AAEA75DE-A198-42A0-B1B4-D8CAD4FF4C4E}" destId="{53E9F48F-D6B1-450A-B987-4B880467A58E}" srcOrd="3" destOrd="0" presId="urn:microsoft.com/office/officeart/2008/layout/HalfCircleOrganizationChart"/>
    <dgm:cxn modelId="{3D8DCE10-1FC6-4411-A34D-2AD7D50975C7}" type="presParOf" srcId="{E9CA6D39-6C62-4D36-96C3-FB9EFACFC938}" destId="{757E9CB4-CDE1-4ED0-B3A4-68D10E6ED6E6}" srcOrd="1" destOrd="0" presId="urn:microsoft.com/office/officeart/2008/layout/HalfCircleOrganizationChart"/>
    <dgm:cxn modelId="{3E5AFF01-A2F6-4AF2-A3C5-62924F2F81E2}" type="presParOf" srcId="{E9CA6D39-6C62-4D36-96C3-FB9EFACFC938}" destId="{49B7A046-4E8C-4578-83D2-E19B0269B6F3}"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5FA16-C2C0-4636-9937-23115A203472}">
      <dsp:nvSpPr>
        <dsp:cNvPr id="0" name=""/>
        <dsp:cNvSpPr/>
      </dsp:nvSpPr>
      <dsp:spPr>
        <a:xfrm>
          <a:off x="2123169" y="1390668"/>
          <a:ext cx="680277" cy="491766"/>
        </a:xfrm>
        <a:custGeom>
          <a:avLst/>
          <a:gdLst/>
          <a:ahLst/>
          <a:cxnLst/>
          <a:rect l="0" t="0" r="0" b="0"/>
          <a:pathLst>
            <a:path>
              <a:moveTo>
                <a:pt x="680277" y="0"/>
              </a:moveTo>
              <a:lnTo>
                <a:pt x="680277" y="491766"/>
              </a:lnTo>
              <a:lnTo>
                <a:pt x="0" y="4917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C4DD6-9655-4C1E-A24C-4B7AC1E5661B}">
      <dsp:nvSpPr>
        <dsp:cNvPr id="0" name=""/>
        <dsp:cNvSpPr/>
      </dsp:nvSpPr>
      <dsp:spPr>
        <a:xfrm>
          <a:off x="2803447" y="1390668"/>
          <a:ext cx="1983459" cy="1508084"/>
        </a:xfrm>
        <a:custGeom>
          <a:avLst/>
          <a:gdLst/>
          <a:ahLst/>
          <a:cxnLst/>
          <a:rect l="0" t="0" r="0" b="0"/>
          <a:pathLst>
            <a:path>
              <a:moveTo>
                <a:pt x="0" y="0"/>
              </a:moveTo>
              <a:lnTo>
                <a:pt x="0" y="1335966"/>
              </a:lnTo>
              <a:lnTo>
                <a:pt x="1983459" y="1335966"/>
              </a:lnTo>
              <a:lnTo>
                <a:pt x="1983459" y="1508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0A03C0-D317-4C62-9DDF-197FD9ECFED4}">
      <dsp:nvSpPr>
        <dsp:cNvPr id="0" name=""/>
        <dsp:cNvSpPr/>
      </dsp:nvSpPr>
      <dsp:spPr>
        <a:xfrm>
          <a:off x="2757726" y="1390668"/>
          <a:ext cx="91440" cy="1508084"/>
        </a:xfrm>
        <a:custGeom>
          <a:avLst/>
          <a:gdLst/>
          <a:ahLst/>
          <a:cxnLst/>
          <a:rect l="0" t="0" r="0" b="0"/>
          <a:pathLst>
            <a:path>
              <a:moveTo>
                <a:pt x="45720" y="0"/>
              </a:moveTo>
              <a:lnTo>
                <a:pt x="45720" y="1508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105CB-ADF9-479C-85C7-8A1282DE4202}">
      <dsp:nvSpPr>
        <dsp:cNvPr id="0" name=""/>
        <dsp:cNvSpPr/>
      </dsp:nvSpPr>
      <dsp:spPr>
        <a:xfrm>
          <a:off x="819987" y="1390668"/>
          <a:ext cx="1983459" cy="1508084"/>
        </a:xfrm>
        <a:custGeom>
          <a:avLst/>
          <a:gdLst/>
          <a:ahLst/>
          <a:cxnLst/>
          <a:rect l="0" t="0" r="0" b="0"/>
          <a:pathLst>
            <a:path>
              <a:moveTo>
                <a:pt x="1983459" y="0"/>
              </a:moveTo>
              <a:lnTo>
                <a:pt x="1983459" y="1335966"/>
              </a:lnTo>
              <a:lnTo>
                <a:pt x="0" y="1335966"/>
              </a:lnTo>
              <a:lnTo>
                <a:pt x="0" y="1508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59800-A07A-4B77-BB4B-9B45AC1977C9}">
      <dsp:nvSpPr>
        <dsp:cNvPr id="0" name=""/>
        <dsp:cNvSpPr/>
      </dsp:nvSpPr>
      <dsp:spPr>
        <a:xfrm>
          <a:off x="2393641" y="571056"/>
          <a:ext cx="819611" cy="8196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EAD1F-CBD2-46EF-A3B3-43593232C392}">
      <dsp:nvSpPr>
        <dsp:cNvPr id="0" name=""/>
        <dsp:cNvSpPr/>
      </dsp:nvSpPr>
      <dsp:spPr>
        <a:xfrm>
          <a:off x="2393641" y="571056"/>
          <a:ext cx="819611" cy="8196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FA5DE5-493F-41B5-A7A1-E11C89E9DE16}">
      <dsp:nvSpPr>
        <dsp:cNvPr id="0" name=""/>
        <dsp:cNvSpPr/>
      </dsp:nvSpPr>
      <dsp:spPr>
        <a:xfrm>
          <a:off x="1983835" y="718586"/>
          <a:ext cx="1639222" cy="52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Board</a:t>
          </a:r>
        </a:p>
      </dsp:txBody>
      <dsp:txXfrm>
        <a:off x="1983835" y="718586"/>
        <a:ext cx="1639222" cy="524551"/>
      </dsp:txXfrm>
    </dsp:sp>
    <dsp:sp modelId="{D350659A-EAC5-4FEB-8425-9A912A72CF1C}">
      <dsp:nvSpPr>
        <dsp:cNvPr id="0" name=""/>
        <dsp:cNvSpPr/>
      </dsp:nvSpPr>
      <dsp:spPr>
        <a:xfrm>
          <a:off x="410182" y="2898752"/>
          <a:ext cx="819611" cy="8196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4424A-2ABC-4291-9E10-9B4FB870AF1C}">
      <dsp:nvSpPr>
        <dsp:cNvPr id="0" name=""/>
        <dsp:cNvSpPr/>
      </dsp:nvSpPr>
      <dsp:spPr>
        <a:xfrm>
          <a:off x="410182" y="2898752"/>
          <a:ext cx="819611" cy="8196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ABB38-10E7-4F04-8038-1E1851CFBFE4}">
      <dsp:nvSpPr>
        <dsp:cNvPr id="0" name=""/>
        <dsp:cNvSpPr/>
      </dsp:nvSpPr>
      <dsp:spPr>
        <a:xfrm>
          <a:off x="376" y="3046282"/>
          <a:ext cx="1639222" cy="52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VP Development</a:t>
          </a:r>
        </a:p>
      </dsp:txBody>
      <dsp:txXfrm>
        <a:off x="376" y="3046282"/>
        <a:ext cx="1639222" cy="524551"/>
      </dsp:txXfrm>
    </dsp:sp>
    <dsp:sp modelId="{EE9FAB7A-AC8B-4A8C-94DF-283C2780FE0A}">
      <dsp:nvSpPr>
        <dsp:cNvPr id="0" name=""/>
        <dsp:cNvSpPr/>
      </dsp:nvSpPr>
      <dsp:spPr>
        <a:xfrm>
          <a:off x="2393641" y="2898752"/>
          <a:ext cx="819611" cy="8196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62486-F286-44AD-9ACC-E3E5643B5BFC}">
      <dsp:nvSpPr>
        <dsp:cNvPr id="0" name=""/>
        <dsp:cNvSpPr/>
      </dsp:nvSpPr>
      <dsp:spPr>
        <a:xfrm>
          <a:off x="2393641" y="2898752"/>
          <a:ext cx="819611" cy="8196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EAB0EC-EC18-44E7-BE57-A8867AA1D516}">
      <dsp:nvSpPr>
        <dsp:cNvPr id="0" name=""/>
        <dsp:cNvSpPr/>
      </dsp:nvSpPr>
      <dsp:spPr>
        <a:xfrm>
          <a:off x="1983835" y="3046282"/>
          <a:ext cx="1639222" cy="52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VP Programs</a:t>
          </a:r>
        </a:p>
      </dsp:txBody>
      <dsp:txXfrm>
        <a:off x="1983835" y="3046282"/>
        <a:ext cx="1639222" cy="524551"/>
      </dsp:txXfrm>
    </dsp:sp>
    <dsp:sp modelId="{F0E4F944-806F-4E32-A862-B3A7FC6966DF}">
      <dsp:nvSpPr>
        <dsp:cNvPr id="0" name=""/>
        <dsp:cNvSpPr/>
      </dsp:nvSpPr>
      <dsp:spPr>
        <a:xfrm>
          <a:off x="4377100" y="2898752"/>
          <a:ext cx="819611" cy="8196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070299-0836-4A3C-99CF-167112E38F5A}">
      <dsp:nvSpPr>
        <dsp:cNvPr id="0" name=""/>
        <dsp:cNvSpPr/>
      </dsp:nvSpPr>
      <dsp:spPr>
        <a:xfrm>
          <a:off x="4377100" y="2898752"/>
          <a:ext cx="819611" cy="8196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15E38E-E7F2-4883-90F0-5352109AD42F}">
      <dsp:nvSpPr>
        <dsp:cNvPr id="0" name=""/>
        <dsp:cNvSpPr/>
      </dsp:nvSpPr>
      <dsp:spPr>
        <a:xfrm>
          <a:off x="3967295" y="3046282"/>
          <a:ext cx="1639222" cy="52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VP Operations</a:t>
          </a:r>
        </a:p>
      </dsp:txBody>
      <dsp:txXfrm>
        <a:off x="3967295" y="3046282"/>
        <a:ext cx="1639222" cy="524551"/>
      </dsp:txXfrm>
    </dsp:sp>
    <dsp:sp modelId="{C053E38C-99E2-4515-92F0-1CC676E32385}">
      <dsp:nvSpPr>
        <dsp:cNvPr id="0" name=""/>
        <dsp:cNvSpPr/>
      </dsp:nvSpPr>
      <dsp:spPr>
        <a:xfrm>
          <a:off x="1401911" y="1734904"/>
          <a:ext cx="819611" cy="819611"/>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997D0-9389-49F8-899A-59148C3F7B00}">
      <dsp:nvSpPr>
        <dsp:cNvPr id="0" name=""/>
        <dsp:cNvSpPr/>
      </dsp:nvSpPr>
      <dsp:spPr>
        <a:xfrm>
          <a:off x="1401911" y="1734904"/>
          <a:ext cx="819611" cy="819611"/>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CAA1F-5C80-41C3-A680-53083F151543}">
      <dsp:nvSpPr>
        <dsp:cNvPr id="0" name=""/>
        <dsp:cNvSpPr/>
      </dsp:nvSpPr>
      <dsp:spPr>
        <a:xfrm>
          <a:off x="992106" y="1882434"/>
          <a:ext cx="1639222" cy="52455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President</a:t>
          </a:r>
        </a:p>
      </dsp:txBody>
      <dsp:txXfrm>
        <a:off x="992106" y="1882434"/>
        <a:ext cx="1639222" cy="524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572B1-0C7E-410E-A3E8-E049B7076A97}">
      <dsp:nvSpPr>
        <dsp:cNvPr id="0" name=""/>
        <dsp:cNvSpPr/>
      </dsp:nvSpPr>
      <dsp:spPr>
        <a:xfrm>
          <a:off x="1995573" y="1047870"/>
          <a:ext cx="639394" cy="462213"/>
        </a:xfrm>
        <a:custGeom>
          <a:avLst/>
          <a:gdLst/>
          <a:ahLst/>
          <a:cxnLst/>
          <a:rect l="0" t="0" r="0" b="0"/>
          <a:pathLst>
            <a:path>
              <a:moveTo>
                <a:pt x="639394" y="0"/>
              </a:moveTo>
              <a:lnTo>
                <a:pt x="639394" y="462213"/>
              </a:lnTo>
              <a:lnTo>
                <a:pt x="0" y="4622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0BA596-3E36-442D-A6D0-5B1FDB1999E0}">
      <dsp:nvSpPr>
        <dsp:cNvPr id="0" name=""/>
        <dsp:cNvSpPr/>
      </dsp:nvSpPr>
      <dsp:spPr>
        <a:xfrm>
          <a:off x="2634968" y="1047870"/>
          <a:ext cx="1864259" cy="1417453"/>
        </a:xfrm>
        <a:custGeom>
          <a:avLst/>
          <a:gdLst/>
          <a:ahLst/>
          <a:cxnLst/>
          <a:rect l="0" t="0" r="0" b="0"/>
          <a:pathLst>
            <a:path>
              <a:moveTo>
                <a:pt x="0" y="0"/>
              </a:moveTo>
              <a:lnTo>
                <a:pt x="0" y="1255678"/>
              </a:lnTo>
              <a:lnTo>
                <a:pt x="1864259" y="1255678"/>
              </a:lnTo>
              <a:lnTo>
                <a:pt x="1864259" y="14174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63AD7-22A5-45E3-B02B-0B35CC9E968B}">
      <dsp:nvSpPr>
        <dsp:cNvPr id="0" name=""/>
        <dsp:cNvSpPr/>
      </dsp:nvSpPr>
      <dsp:spPr>
        <a:xfrm>
          <a:off x="2589248" y="1047870"/>
          <a:ext cx="91440" cy="1417453"/>
        </a:xfrm>
        <a:custGeom>
          <a:avLst/>
          <a:gdLst/>
          <a:ahLst/>
          <a:cxnLst/>
          <a:rect l="0" t="0" r="0" b="0"/>
          <a:pathLst>
            <a:path>
              <a:moveTo>
                <a:pt x="45720" y="0"/>
              </a:moveTo>
              <a:lnTo>
                <a:pt x="45720" y="14174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2B48E5-F00B-4966-95E9-8A34D469B4C2}">
      <dsp:nvSpPr>
        <dsp:cNvPr id="0" name=""/>
        <dsp:cNvSpPr/>
      </dsp:nvSpPr>
      <dsp:spPr>
        <a:xfrm>
          <a:off x="770708" y="1047870"/>
          <a:ext cx="1864259" cy="1417453"/>
        </a:xfrm>
        <a:custGeom>
          <a:avLst/>
          <a:gdLst/>
          <a:ahLst/>
          <a:cxnLst/>
          <a:rect l="0" t="0" r="0" b="0"/>
          <a:pathLst>
            <a:path>
              <a:moveTo>
                <a:pt x="1864259" y="0"/>
              </a:moveTo>
              <a:lnTo>
                <a:pt x="1864259" y="1255678"/>
              </a:lnTo>
              <a:lnTo>
                <a:pt x="0" y="1255678"/>
              </a:lnTo>
              <a:lnTo>
                <a:pt x="0" y="14174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57AF01-9E52-4093-9315-A76F66235BF1}">
      <dsp:nvSpPr>
        <dsp:cNvPr id="0" name=""/>
        <dsp:cNvSpPr/>
      </dsp:nvSpPr>
      <dsp:spPr>
        <a:xfrm>
          <a:off x="2249790" y="277515"/>
          <a:ext cx="770355" cy="77035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98A153-0C76-4B90-A6FE-7674795F5CEB}">
      <dsp:nvSpPr>
        <dsp:cNvPr id="0" name=""/>
        <dsp:cNvSpPr/>
      </dsp:nvSpPr>
      <dsp:spPr>
        <a:xfrm>
          <a:off x="2249790" y="277515"/>
          <a:ext cx="770355" cy="77035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DE7D90-6D1C-4E1C-9746-33A0C84C17A6}">
      <dsp:nvSpPr>
        <dsp:cNvPr id="0" name=""/>
        <dsp:cNvSpPr/>
      </dsp:nvSpPr>
      <dsp:spPr>
        <a:xfrm>
          <a:off x="1864613" y="416179"/>
          <a:ext cx="1540710" cy="4930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Director of Programs</a:t>
          </a:r>
        </a:p>
      </dsp:txBody>
      <dsp:txXfrm>
        <a:off x="1864613" y="416179"/>
        <a:ext cx="1540710" cy="493027"/>
      </dsp:txXfrm>
    </dsp:sp>
    <dsp:sp modelId="{3A30874F-3198-4273-AD62-970DA8E43D06}">
      <dsp:nvSpPr>
        <dsp:cNvPr id="0" name=""/>
        <dsp:cNvSpPr/>
      </dsp:nvSpPr>
      <dsp:spPr>
        <a:xfrm>
          <a:off x="385531" y="2465323"/>
          <a:ext cx="770355" cy="77035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6192C3-8A59-4CE7-98FE-6BFBA972D569}">
      <dsp:nvSpPr>
        <dsp:cNvPr id="0" name=""/>
        <dsp:cNvSpPr/>
      </dsp:nvSpPr>
      <dsp:spPr>
        <a:xfrm>
          <a:off x="385531" y="2465323"/>
          <a:ext cx="770355" cy="77035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08F1B7-2F88-4D90-B25F-02ED0D6E79EC}">
      <dsp:nvSpPr>
        <dsp:cNvPr id="0" name=""/>
        <dsp:cNvSpPr/>
      </dsp:nvSpPr>
      <dsp:spPr>
        <a:xfrm>
          <a:off x="353" y="2603987"/>
          <a:ext cx="1540710" cy="4930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Senior Services Director</a:t>
          </a:r>
        </a:p>
      </dsp:txBody>
      <dsp:txXfrm>
        <a:off x="353" y="2603987"/>
        <a:ext cx="1540710" cy="493027"/>
      </dsp:txXfrm>
    </dsp:sp>
    <dsp:sp modelId="{ECCCC0FE-E094-4625-966A-177FA8411F14}">
      <dsp:nvSpPr>
        <dsp:cNvPr id="0" name=""/>
        <dsp:cNvSpPr/>
      </dsp:nvSpPr>
      <dsp:spPr>
        <a:xfrm>
          <a:off x="2249790" y="2465323"/>
          <a:ext cx="770355" cy="77035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844EA5-61B8-4704-8317-94E68D9A08FE}">
      <dsp:nvSpPr>
        <dsp:cNvPr id="0" name=""/>
        <dsp:cNvSpPr/>
      </dsp:nvSpPr>
      <dsp:spPr>
        <a:xfrm>
          <a:off x="2249790" y="2465323"/>
          <a:ext cx="770355" cy="77035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F863C7-F9D1-4F1D-9B64-A35B3FD33F5D}">
      <dsp:nvSpPr>
        <dsp:cNvPr id="0" name=""/>
        <dsp:cNvSpPr/>
      </dsp:nvSpPr>
      <dsp:spPr>
        <a:xfrm>
          <a:off x="1864613" y="2603987"/>
          <a:ext cx="1540710" cy="4930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ALICE Programs Director (TBH)</a:t>
          </a:r>
        </a:p>
      </dsp:txBody>
      <dsp:txXfrm>
        <a:off x="1864613" y="2603987"/>
        <a:ext cx="1540710" cy="493027"/>
      </dsp:txXfrm>
    </dsp:sp>
    <dsp:sp modelId="{72D8CD03-2D0F-45B5-AC25-BA6AD06659C7}">
      <dsp:nvSpPr>
        <dsp:cNvPr id="0" name=""/>
        <dsp:cNvSpPr/>
      </dsp:nvSpPr>
      <dsp:spPr>
        <a:xfrm>
          <a:off x="4114050" y="2465323"/>
          <a:ext cx="770355" cy="77035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AC49F7-ACA6-446F-AE5F-DB3CF3B7F720}">
      <dsp:nvSpPr>
        <dsp:cNvPr id="0" name=""/>
        <dsp:cNvSpPr/>
      </dsp:nvSpPr>
      <dsp:spPr>
        <a:xfrm>
          <a:off x="4114050" y="2465323"/>
          <a:ext cx="770355" cy="77035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23C7B-7E44-4EF6-89E6-3A6EA763F038}">
      <dsp:nvSpPr>
        <dsp:cNvPr id="0" name=""/>
        <dsp:cNvSpPr/>
      </dsp:nvSpPr>
      <dsp:spPr>
        <a:xfrm>
          <a:off x="3728872" y="2603987"/>
          <a:ext cx="1540710" cy="4930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Youth Services Director</a:t>
          </a:r>
        </a:p>
      </dsp:txBody>
      <dsp:txXfrm>
        <a:off x="3728872" y="2603987"/>
        <a:ext cx="1540710" cy="493027"/>
      </dsp:txXfrm>
    </dsp:sp>
    <dsp:sp modelId="{C7EB1E24-2563-4773-9D07-A1D51915951F}">
      <dsp:nvSpPr>
        <dsp:cNvPr id="0" name=""/>
        <dsp:cNvSpPr/>
      </dsp:nvSpPr>
      <dsp:spPr>
        <a:xfrm>
          <a:off x="1317661" y="1371419"/>
          <a:ext cx="770355" cy="77035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E5A5C2-EA45-40CA-B0E8-863E32F15980}">
      <dsp:nvSpPr>
        <dsp:cNvPr id="0" name=""/>
        <dsp:cNvSpPr/>
      </dsp:nvSpPr>
      <dsp:spPr>
        <a:xfrm>
          <a:off x="1317661" y="1371419"/>
          <a:ext cx="770355" cy="77035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96C070-98F2-47E8-94C1-FE8B3867DA29}">
      <dsp:nvSpPr>
        <dsp:cNvPr id="0" name=""/>
        <dsp:cNvSpPr/>
      </dsp:nvSpPr>
      <dsp:spPr>
        <a:xfrm>
          <a:off x="932483" y="1510083"/>
          <a:ext cx="1540710" cy="49302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Assistant Director of Programs</a:t>
          </a:r>
        </a:p>
      </dsp:txBody>
      <dsp:txXfrm>
        <a:off x="932483" y="1510083"/>
        <a:ext cx="1540710" cy="493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5FA16-C2C0-4636-9937-23115A203472}">
      <dsp:nvSpPr>
        <dsp:cNvPr id="0" name=""/>
        <dsp:cNvSpPr/>
      </dsp:nvSpPr>
      <dsp:spPr>
        <a:xfrm>
          <a:off x="2149575" y="1407963"/>
          <a:ext cx="688738" cy="497882"/>
        </a:xfrm>
        <a:custGeom>
          <a:avLst/>
          <a:gdLst/>
          <a:ahLst/>
          <a:cxnLst/>
          <a:rect l="0" t="0" r="0" b="0"/>
          <a:pathLst>
            <a:path>
              <a:moveTo>
                <a:pt x="688738" y="0"/>
              </a:moveTo>
              <a:lnTo>
                <a:pt x="688738" y="497882"/>
              </a:lnTo>
              <a:lnTo>
                <a:pt x="0" y="4978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C4DD6-9655-4C1E-A24C-4B7AC1E5661B}">
      <dsp:nvSpPr>
        <dsp:cNvPr id="0" name=""/>
        <dsp:cNvSpPr/>
      </dsp:nvSpPr>
      <dsp:spPr>
        <a:xfrm>
          <a:off x="2838314" y="1407963"/>
          <a:ext cx="2008127" cy="1526841"/>
        </a:xfrm>
        <a:custGeom>
          <a:avLst/>
          <a:gdLst/>
          <a:ahLst/>
          <a:cxnLst/>
          <a:rect l="0" t="0" r="0" b="0"/>
          <a:pathLst>
            <a:path>
              <a:moveTo>
                <a:pt x="0" y="0"/>
              </a:moveTo>
              <a:lnTo>
                <a:pt x="0" y="1352582"/>
              </a:lnTo>
              <a:lnTo>
                <a:pt x="2008127" y="1352582"/>
              </a:lnTo>
              <a:lnTo>
                <a:pt x="2008127" y="1526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0A03C0-D317-4C62-9DDF-197FD9ECFED4}">
      <dsp:nvSpPr>
        <dsp:cNvPr id="0" name=""/>
        <dsp:cNvSpPr/>
      </dsp:nvSpPr>
      <dsp:spPr>
        <a:xfrm>
          <a:off x="2792594" y="1407963"/>
          <a:ext cx="91440" cy="1526841"/>
        </a:xfrm>
        <a:custGeom>
          <a:avLst/>
          <a:gdLst/>
          <a:ahLst/>
          <a:cxnLst/>
          <a:rect l="0" t="0" r="0" b="0"/>
          <a:pathLst>
            <a:path>
              <a:moveTo>
                <a:pt x="45720" y="0"/>
              </a:moveTo>
              <a:lnTo>
                <a:pt x="45720" y="1526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7105CB-ADF9-479C-85C7-8A1282DE4202}">
      <dsp:nvSpPr>
        <dsp:cNvPr id="0" name=""/>
        <dsp:cNvSpPr/>
      </dsp:nvSpPr>
      <dsp:spPr>
        <a:xfrm>
          <a:off x="830186" y="1407963"/>
          <a:ext cx="2008127" cy="1526841"/>
        </a:xfrm>
        <a:custGeom>
          <a:avLst/>
          <a:gdLst/>
          <a:ahLst/>
          <a:cxnLst/>
          <a:rect l="0" t="0" r="0" b="0"/>
          <a:pathLst>
            <a:path>
              <a:moveTo>
                <a:pt x="2008127" y="0"/>
              </a:moveTo>
              <a:lnTo>
                <a:pt x="2008127" y="1352582"/>
              </a:lnTo>
              <a:lnTo>
                <a:pt x="0" y="1352582"/>
              </a:lnTo>
              <a:lnTo>
                <a:pt x="0" y="15268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59800-A07A-4B77-BB4B-9B45AC1977C9}">
      <dsp:nvSpPr>
        <dsp:cNvPr id="0" name=""/>
        <dsp:cNvSpPr/>
      </dsp:nvSpPr>
      <dsp:spPr>
        <a:xfrm>
          <a:off x="2423411" y="578159"/>
          <a:ext cx="829804" cy="82980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8EAD1F-CBD2-46EF-A3B3-43593232C392}">
      <dsp:nvSpPr>
        <dsp:cNvPr id="0" name=""/>
        <dsp:cNvSpPr/>
      </dsp:nvSpPr>
      <dsp:spPr>
        <a:xfrm>
          <a:off x="2423411" y="578159"/>
          <a:ext cx="829804" cy="82980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FA5DE5-493F-41B5-A7A1-E11C89E9DE16}">
      <dsp:nvSpPr>
        <dsp:cNvPr id="0" name=""/>
        <dsp:cNvSpPr/>
      </dsp:nvSpPr>
      <dsp:spPr>
        <a:xfrm>
          <a:off x="2008509" y="727523"/>
          <a:ext cx="1659609" cy="5310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Board</a:t>
          </a:r>
        </a:p>
      </dsp:txBody>
      <dsp:txXfrm>
        <a:off x="2008509" y="727523"/>
        <a:ext cx="1659609" cy="531075"/>
      </dsp:txXfrm>
    </dsp:sp>
    <dsp:sp modelId="{D350659A-EAC5-4FEB-8425-9A912A72CF1C}">
      <dsp:nvSpPr>
        <dsp:cNvPr id="0" name=""/>
        <dsp:cNvSpPr/>
      </dsp:nvSpPr>
      <dsp:spPr>
        <a:xfrm>
          <a:off x="415283" y="2934805"/>
          <a:ext cx="829804" cy="82980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14424A-2ABC-4291-9E10-9B4FB870AF1C}">
      <dsp:nvSpPr>
        <dsp:cNvPr id="0" name=""/>
        <dsp:cNvSpPr/>
      </dsp:nvSpPr>
      <dsp:spPr>
        <a:xfrm>
          <a:off x="415283" y="2934805"/>
          <a:ext cx="829804" cy="82980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ABB38-10E7-4F04-8038-1E1851CFBFE4}">
      <dsp:nvSpPr>
        <dsp:cNvPr id="0" name=""/>
        <dsp:cNvSpPr/>
      </dsp:nvSpPr>
      <dsp:spPr>
        <a:xfrm>
          <a:off x="381" y="3084169"/>
          <a:ext cx="1659609" cy="5310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VP Development</a:t>
          </a:r>
        </a:p>
      </dsp:txBody>
      <dsp:txXfrm>
        <a:off x="381" y="3084169"/>
        <a:ext cx="1659609" cy="531075"/>
      </dsp:txXfrm>
    </dsp:sp>
    <dsp:sp modelId="{EE9FAB7A-AC8B-4A8C-94DF-283C2780FE0A}">
      <dsp:nvSpPr>
        <dsp:cNvPr id="0" name=""/>
        <dsp:cNvSpPr/>
      </dsp:nvSpPr>
      <dsp:spPr>
        <a:xfrm>
          <a:off x="2423411" y="2934805"/>
          <a:ext cx="829804" cy="82980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F62486-F286-44AD-9ACC-E3E5643B5BFC}">
      <dsp:nvSpPr>
        <dsp:cNvPr id="0" name=""/>
        <dsp:cNvSpPr/>
      </dsp:nvSpPr>
      <dsp:spPr>
        <a:xfrm>
          <a:off x="2423411" y="2934805"/>
          <a:ext cx="829804" cy="82980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EAB0EC-EC18-44E7-BE57-A8867AA1D516}">
      <dsp:nvSpPr>
        <dsp:cNvPr id="0" name=""/>
        <dsp:cNvSpPr/>
      </dsp:nvSpPr>
      <dsp:spPr>
        <a:xfrm>
          <a:off x="2008509" y="3084169"/>
          <a:ext cx="1659609" cy="5310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VP Programs</a:t>
          </a:r>
        </a:p>
      </dsp:txBody>
      <dsp:txXfrm>
        <a:off x="2008509" y="3084169"/>
        <a:ext cx="1659609" cy="531075"/>
      </dsp:txXfrm>
    </dsp:sp>
    <dsp:sp modelId="{F0E4F944-806F-4E32-A862-B3A7FC6966DF}">
      <dsp:nvSpPr>
        <dsp:cNvPr id="0" name=""/>
        <dsp:cNvSpPr/>
      </dsp:nvSpPr>
      <dsp:spPr>
        <a:xfrm>
          <a:off x="4431539" y="2934805"/>
          <a:ext cx="829804" cy="82980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070299-0836-4A3C-99CF-167112E38F5A}">
      <dsp:nvSpPr>
        <dsp:cNvPr id="0" name=""/>
        <dsp:cNvSpPr/>
      </dsp:nvSpPr>
      <dsp:spPr>
        <a:xfrm>
          <a:off x="4431539" y="2934805"/>
          <a:ext cx="829804" cy="82980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15E38E-E7F2-4883-90F0-5352109AD42F}">
      <dsp:nvSpPr>
        <dsp:cNvPr id="0" name=""/>
        <dsp:cNvSpPr/>
      </dsp:nvSpPr>
      <dsp:spPr>
        <a:xfrm>
          <a:off x="4016637" y="3084169"/>
          <a:ext cx="1659609" cy="5310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VP Operations</a:t>
          </a:r>
        </a:p>
      </dsp:txBody>
      <dsp:txXfrm>
        <a:off x="4016637" y="3084169"/>
        <a:ext cx="1659609" cy="531075"/>
      </dsp:txXfrm>
    </dsp:sp>
    <dsp:sp modelId="{C053E38C-99E2-4515-92F0-1CC676E32385}">
      <dsp:nvSpPr>
        <dsp:cNvPr id="0" name=""/>
        <dsp:cNvSpPr/>
      </dsp:nvSpPr>
      <dsp:spPr>
        <a:xfrm>
          <a:off x="1419347" y="1756482"/>
          <a:ext cx="829804" cy="82980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9997D0-9389-49F8-899A-59148C3F7B00}">
      <dsp:nvSpPr>
        <dsp:cNvPr id="0" name=""/>
        <dsp:cNvSpPr/>
      </dsp:nvSpPr>
      <dsp:spPr>
        <a:xfrm>
          <a:off x="1419347" y="1756482"/>
          <a:ext cx="829804" cy="82980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CAA1F-5C80-41C3-A680-53083F151543}">
      <dsp:nvSpPr>
        <dsp:cNvPr id="0" name=""/>
        <dsp:cNvSpPr/>
      </dsp:nvSpPr>
      <dsp:spPr>
        <a:xfrm>
          <a:off x="1004445" y="1905846"/>
          <a:ext cx="1659609" cy="5310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President</a:t>
          </a:r>
        </a:p>
      </dsp:txBody>
      <dsp:txXfrm>
        <a:off x="1004445" y="1905846"/>
        <a:ext cx="1659609" cy="531075"/>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4" rIns="91429" bIns="45714" rtlCol="0"/>
          <a:lstStyle>
            <a:lvl1pPr algn="l">
              <a:defRPr sz="1200"/>
            </a:lvl1pPr>
          </a:lstStyle>
          <a:p>
            <a:endParaRPr lang="en-US" dirty="0"/>
          </a:p>
        </p:txBody>
      </p:sp>
      <p:sp>
        <p:nvSpPr>
          <p:cNvPr id="3" name="Date Placeholder 2"/>
          <p:cNvSpPr>
            <a:spLocks noGrp="1"/>
          </p:cNvSpPr>
          <p:nvPr>
            <p:ph type="dt" sz="quarter" idx="1"/>
          </p:nvPr>
        </p:nvSpPr>
        <p:spPr>
          <a:xfrm>
            <a:off x="4143375" y="1"/>
            <a:ext cx="3170238" cy="481013"/>
          </a:xfrm>
          <a:prstGeom prst="rect">
            <a:avLst/>
          </a:prstGeom>
        </p:spPr>
        <p:txBody>
          <a:bodyPr vert="horz" lIns="91429" tIns="45714" rIns="91429" bIns="45714" rtlCol="0"/>
          <a:lstStyle>
            <a:lvl1pPr algn="r">
              <a:defRPr sz="1200"/>
            </a:lvl1pPr>
          </a:lstStyle>
          <a:p>
            <a:endParaRPr lang="en-US" dirty="0"/>
          </a:p>
        </p:txBody>
      </p:sp>
      <p:sp>
        <p:nvSpPr>
          <p:cNvPr id="4" name="Footer Placeholder 3"/>
          <p:cNvSpPr>
            <a:spLocks noGrp="1"/>
          </p:cNvSpPr>
          <p:nvPr>
            <p:ph type="ftr" sz="quarter" idx="2"/>
          </p:nvPr>
        </p:nvSpPr>
        <p:spPr>
          <a:xfrm>
            <a:off x="0" y="9120188"/>
            <a:ext cx="3170238" cy="481012"/>
          </a:xfrm>
          <a:prstGeom prst="rect">
            <a:avLst/>
          </a:prstGeom>
        </p:spPr>
        <p:txBody>
          <a:bodyPr vert="horz" lIns="91429" tIns="45714" rIns="91429" bIns="457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29" tIns="45714" rIns="91429" bIns="45714" rtlCol="0" anchor="b"/>
          <a:lstStyle>
            <a:lvl1pPr algn="r">
              <a:defRPr sz="1200"/>
            </a:lvl1pPr>
          </a:lstStyle>
          <a:p>
            <a:fld id="{55ECF7CB-FEE9-4DCF-8A7C-55D00B79D84C}" type="slidenum">
              <a:rPr lang="en-US" smtClean="0"/>
              <a:t>‹#›</a:t>
            </a:fld>
            <a:endParaRPr lang="en-US" dirty="0"/>
          </a:p>
        </p:txBody>
      </p:sp>
    </p:spTree>
    <p:extLst>
      <p:ext uri="{BB962C8B-B14F-4D97-AF65-F5344CB8AC3E}">
        <p14:creationId xmlns:p14="http://schemas.microsoft.com/office/powerpoint/2010/main" val="19741735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9" tIns="48325" rIns="96649"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9" tIns="48325" rIns="96649" bIns="48325"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9" tIns="48325" rIns="96649" bIns="48325"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9" tIns="48325" rIns="96649"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49" tIns="48325" rIns="96649"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49" tIns="48325" rIns="96649" bIns="48325" rtlCol="0" anchor="b"/>
          <a:lstStyle>
            <a:lvl1pPr algn="r">
              <a:defRPr sz="1300"/>
            </a:lvl1pPr>
          </a:lstStyle>
          <a:p>
            <a:fld id="{DA7F61A2-C84D-4A59-8CAC-43C5C5E11DB7}" type="slidenum">
              <a:rPr lang="en-US" smtClean="0"/>
              <a:t>‹#›</a:t>
            </a:fld>
            <a:endParaRPr lang="en-US" dirty="0"/>
          </a:p>
        </p:txBody>
      </p:sp>
    </p:spTree>
    <p:extLst>
      <p:ext uri="{BB962C8B-B14F-4D97-AF65-F5344CB8AC3E}">
        <p14:creationId xmlns:p14="http://schemas.microsoft.com/office/powerpoint/2010/main" val="2525443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61A2-C84D-4A59-8CAC-43C5C5E11DB7}" type="slidenum">
              <a:rPr lang="en-US" smtClean="0"/>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3030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61A2-C84D-4A59-8CAC-43C5C5E11DB7}" type="slidenum">
              <a:rPr lang="en-US" smtClean="0"/>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2556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31123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80295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07537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4345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06327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9150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86610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92238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5097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13404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34665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61A2-C84D-4A59-8CAC-43C5C5E11DB7}" type="slidenum">
              <a:rPr lang="en-US" smtClean="0"/>
              <a:t>22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58010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279884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264266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6301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23426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51671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52132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29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1930643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30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02008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525922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61A2-C84D-4A59-8CAC-43C5C5E11DB7}" type="slidenum">
              <a:rPr lang="en-US" smtClean="0"/>
              <a:t>31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386720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32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264268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8578445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F61A2-C84D-4A59-8CAC-43C5C5E11DB7}" type="slidenum">
              <a:rPr lang="en-US" smtClean="0"/>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60748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58724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45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16405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4700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7413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767863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2175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57352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DA7F61A2-C84D-4A59-8CAC-43C5C5E11DB7}" type="slidenum">
              <a:rPr lang="en-US" smtClean="0"/>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10040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79CF6D-5083-4E6C-A4F4-C62FB5F96BCF}" type="datetimeFigureOut">
              <a:rPr lang="en-US" smtClean="0"/>
              <a:t>6/25/2021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6D02EC1-ED3C-4B71-805F-1694B6FF4D36}" type="slidenum">
              <a:rPr lang="en-US" smtClean="0"/>
              <a:t>‹#›</a:t>
            </a:fld>
            <a:endParaRPr lang="en-US" dirty="0"/>
          </a:p>
        </p:txBody>
      </p:sp>
    </p:spTree>
    <p:extLst>
      <p:ext uri="{BB962C8B-B14F-4D97-AF65-F5344CB8AC3E}">
        <p14:creationId xmlns:p14="http://schemas.microsoft.com/office/powerpoint/2010/main" val="915928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38200" y="1847850"/>
            <a:ext cx="10515600" cy="4351338"/>
          </a:xfrm>
        </p:spPr>
        <p:txBody>
          <a:bodyPr/>
          <a:lstStyle>
            <a:lvl1pPr>
              <a:defRPr>
                <a:latin typeface="Myriad Pro Cond" pitchFamily="34" charset="0"/>
              </a:defRPr>
            </a:lvl1pPr>
            <a:lvl2pPr>
              <a:defRPr>
                <a:latin typeface="Myriad Pro Cond" pitchFamily="34" charset="0"/>
              </a:defRPr>
            </a:lvl2pPr>
            <a:lvl3pPr>
              <a:defRPr>
                <a:latin typeface="Myriad Pro Cond" pitchFamily="34" charset="0"/>
              </a:defRPr>
            </a:lvl3pPr>
            <a:lvl4pPr>
              <a:defRPr>
                <a:latin typeface="Myriad Pro Cond" pitchFamily="34" charset="0"/>
              </a:defRPr>
            </a:lvl4pPr>
            <a:lvl5pPr>
              <a:defRPr>
                <a:latin typeface="Myriad Pro Cond"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407740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A5ECD34-3115-46D2-B5B5-F67E87552B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96719" y="5701221"/>
            <a:ext cx="951484" cy="951484"/>
          </a:xfrm>
          <a:prstGeom prst="rect">
            <a:avLst/>
          </a:prstGeom>
        </p:spPr>
      </p:pic>
    </p:spTree>
    <p:extLst>
      <p:ext uri="{BB962C8B-B14F-4D97-AF65-F5344CB8AC3E}">
        <p14:creationId xmlns:p14="http://schemas.microsoft.com/office/powerpoint/2010/main" val="100269671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mailto:diane@dhleonardconsulting.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socialana.com/face-your-weaknesses-to-find-your-strengt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diane@dhleonardconsulting.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hrconnect.cl/tendencias/se-busca-gerente-con-seniority/"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meta.wikimedia.org/wiki/Learning_and_Evaluation/Logic_mode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rootindexing.com/evaluation-method/"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positek.net/considering-a-home-generato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diane@dhleonardconsulting.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ommons.wikimedia.org/wiki/File:Logic_Model_Template_Open_badges.pdf"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justintarte.com/2014/06/10-thoughts-on-getting-hired.html"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diane@dhleonardconsulting.com"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earningspace.com/"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freeology.com/writing/5-paragraph-essay-checklist/"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ommons.wikimedia.org/wiki/File:Capture-one-logo.sv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www.dhleonardconsulting.com/"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iane@dhleonardconsulting.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7615"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648772" y="1204457"/>
            <a:ext cx="6925332" cy="2862322"/>
          </a:xfrm>
          <a:prstGeom prst="rect">
            <a:avLst/>
          </a:prstGeom>
          <a:noFill/>
        </p:spPr>
        <p:txBody>
          <a:bodyPr wrap="square" rtlCol="0" anchor="t">
            <a:spAutoFit/>
          </a:bodyPr>
          <a:lstStyle/>
          <a:p>
            <a:pPr algn="ctr"/>
            <a:r>
              <a:rPr lang="en-US" sz="6000" dirty="0">
                <a:solidFill>
                  <a:srgbClr val="C00000"/>
                </a:solidFill>
                <a:latin typeface="Myriad Pro Cond"/>
              </a:rPr>
              <a:t>Creating Grant Application Components</a:t>
            </a:r>
            <a:endParaRPr lang="en-US" dirty="0"/>
          </a:p>
        </p:txBody>
      </p:sp>
      <p:sp>
        <p:nvSpPr>
          <p:cNvPr id="9" name="Rectangle 8"/>
          <p:cNvSpPr/>
          <p:nvPr/>
        </p:nvSpPr>
        <p:spPr>
          <a:xfrm>
            <a:off x="0" y="4412279"/>
            <a:ext cx="12192000" cy="1129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5358" y="4604377"/>
            <a:ext cx="10048875" cy="584775"/>
          </a:xfrm>
          <a:prstGeom prst="rect">
            <a:avLst/>
          </a:prstGeom>
          <a:noFill/>
        </p:spPr>
        <p:txBody>
          <a:bodyPr wrap="square" rtlCol="0" anchor="t">
            <a:spAutoFit/>
          </a:bodyPr>
          <a:lstStyle/>
          <a:p>
            <a:pPr algn="ctr"/>
            <a:r>
              <a:rPr lang="en-US" sz="3200" dirty="0">
                <a:solidFill>
                  <a:schemeClr val="bg1"/>
                </a:solidFill>
                <a:latin typeface="Myriad Pro Cond"/>
              </a:rPr>
              <a:t>Presenter: Diane H. Leonard, GPC, STSI</a:t>
            </a:r>
            <a:endParaRPr lang="en-US" sz="3200" dirty="0">
              <a:solidFill>
                <a:schemeClr val="bg1"/>
              </a:solidFill>
              <a:latin typeface="Myriad Pro Cond" pitchFamily="34" charset="0"/>
            </a:endParaRPr>
          </a:p>
        </p:txBody>
      </p:sp>
      <p:pic>
        <p:nvPicPr>
          <p:cNvPr id="12" name="Picture 11">
            <a:extLst>
              <a:ext uri="{FF2B5EF4-FFF2-40B4-BE49-F238E27FC236}">
                <a16:creationId xmlns:a16="http://schemas.microsoft.com/office/drawing/2014/main" id="{78896A1F-8265-47F3-957C-F9126EB7F4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51790" y="1007092"/>
            <a:ext cx="3232437" cy="3232437"/>
          </a:xfrm>
          <a:prstGeom prst="rect">
            <a:avLst/>
          </a:prstGeom>
        </p:spPr>
      </p:pic>
    </p:spTree>
    <p:extLst>
      <p:ext uri="{BB962C8B-B14F-4D97-AF65-F5344CB8AC3E}">
        <p14:creationId xmlns:p14="http://schemas.microsoft.com/office/powerpoint/2010/main" val="399086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700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Myriad Pro"/>
            </a:endParaRPr>
          </a:p>
        </p:txBody>
      </p:sp>
      <p:sp>
        <p:nvSpPr>
          <p:cNvPr id="3" name="Rectangle 2"/>
          <p:cNvSpPr/>
          <p:nvPr/>
        </p:nvSpPr>
        <p:spPr>
          <a:xfrm>
            <a:off x="164117" y="115834"/>
            <a:ext cx="7210685" cy="584775"/>
          </a:xfrm>
          <a:prstGeom prst="rect">
            <a:avLst/>
          </a:prstGeom>
        </p:spPr>
        <p:txBody>
          <a:bodyPr wrap="square">
            <a:spAutoFit/>
          </a:bodyPr>
          <a:lstStyle/>
          <a:p>
            <a:r>
              <a:rPr lang="en-US" sz="3200" b="1" dirty="0">
                <a:solidFill>
                  <a:schemeClr val="bg1"/>
                </a:solidFill>
                <a:latin typeface="Myriad Pro"/>
              </a:rPr>
              <a:t>Questions</a:t>
            </a:r>
          </a:p>
        </p:txBody>
      </p:sp>
      <p:sp>
        <p:nvSpPr>
          <p:cNvPr id="6" name="TextBox 5"/>
          <p:cNvSpPr txBox="1"/>
          <p:nvPr/>
        </p:nvSpPr>
        <p:spPr>
          <a:xfrm>
            <a:off x="4393481" y="1929301"/>
            <a:ext cx="7532602" cy="2339102"/>
          </a:xfrm>
          <a:prstGeom prst="rect">
            <a:avLst/>
          </a:prstGeom>
          <a:noFill/>
        </p:spPr>
        <p:txBody>
          <a:bodyPr wrap="square" rtlCol="0">
            <a:spAutoFit/>
          </a:bodyPr>
          <a:lstStyle/>
          <a:p>
            <a:r>
              <a:rPr lang="en-US" sz="3200" dirty="0"/>
              <a:t>Think of a question afterward?</a:t>
            </a:r>
          </a:p>
          <a:p>
            <a:endParaRPr lang="en-US" sz="3200" dirty="0"/>
          </a:p>
          <a:p>
            <a:r>
              <a:rPr lang="en-US" sz="3200" dirty="0"/>
              <a:t>Email Diane at </a:t>
            </a:r>
            <a:r>
              <a:rPr lang="en-US" sz="3200" dirty="0">
                <a:solidFill>
                  <a:srgbClr val="0C8642"/>
                </a:solidFill>
                <a:hlinkClick r:id="rId3"/>
              </a:rPr>
              <a:t>diane@dhleonardconsulting.com</a:t>
            </a:r>
            <a:r>
              <a:rPr lang="en-US" sz="3200" dirty="0">
                <a:solidFill>
                  <a:srgbClr val="0C8642"/>
                </a:solidFill>
              </a:rPr>
              <a:t> </a:t>
            </a:r>
          </a:p>
          <a:p>
            <a:endParaRPr lang="en-US" dirty="0"/>
          </a:p>
        </p:txBody>
      </p:sp>
      <p:sp>
        <p:nvSpPr>
          <p:cNvPr id="7" name="Oval 6"/>
          <p:cNvSpPr/>
          <p:nvPr/>
        </p:nvSpPr>
        <p:spPr>
          <a:xfrm>
            <a:off x="265917" y="1600200"/>
            <a:ext cx="3730487" cy="3657600"/>
          </a:xfrm>
          <a:prstGeom prst="ellipse">
            <a:avLst/>
          </a:prstGeom>
          <a:solidFill>
            <a:srgbClr val="01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2860" y="2788549"/>
            <a:ext cx="3276600" cy="1569660"/>
          </a:xfrm>
          <a:prstGeom prst="rect">
            <a:avLst/>
          </a:prstGeom>
          <a:noFill/>
        </p:spPr>
        <p:txBody>
          <a:bodyPr wrap="square" rtlCol="0">
            <a:spAutoFit/>
          </a:bodyPr>
          <a:lstStyle/>
          <a:p>
            <a:pPr algn="ctr"/>
            <a:r>
              <a:rPr lang="en-US" sz="9600" b="1" dirty="0">
                <a:solidFill>
                  <a:schemeClr val="bg1"/>
                </a:solidFill>
                <a:latin typeface="Myriad Pro Cond" pitchFamily="34" charset="0"/>
                <a:cs typeface="Utsaah" panose="020B0604020202020204" pitchFamily="34" charset="0"/>
              </a:rPr>
              <a:t>Q&amp;A</a:t>
            </a:r>
            <a:r>
              <a:rPr lang="en-US" sz="9600" b="1" dirty="0">
                <a:solidFill>
                  <a:schemeClr val="bg1"/>
                </a:solidFill>
                <a:latin typeface="Utsaah" panose="020B0604020202020204" pitchFamily="34" charset="0"/>
                <a:cs typeface="Utsaah" panose="020B0604020202020204" pitchFamily="34" charset="0"/>
              </a:rPr>
              <a:t> </a:t>
            </a:r>
            <a:endParaRPr lang="en-US" sz="9600" b="1" dirty="0">
              <a:solidFill>
                <a:schemeClr val="bg1"/>
              </a:solidFill>
              <a:latin typeface="Reklame Script Regular DEMO" panose="03060502040607080D05" pitchFamily="66" charset="0"/>
              <a:cs typeface="MasanaScript" pitchFamily="50" charset="0"/>
            </a:endParaRPr>
          </a:p>
        </p:txBody>
      </p:sp>
    </p:spTree>
    <p:extLst>
      <p:ext uri="{BB962C8B-B14F-4D97-AF65-F5344CB8AC3E}">
        <p14:creationId xmlns:p14="http://schemas.microsoft.com/office/powerpoint/2010/main" val="327725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15"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648772" y="1204457"/>
            <a:ext cx="6925332" cy="2862322"/>
          </a:xfrm>
          <a:prstGeom prst="rect">
            <a:avLst/>
          </a:prstGeom>
          <a:noFill/>
        </p:spPr>
        <p:txBody>
          <a:bodyPr wrap="square" rtlCol="0" anchor="t">
            <a:spAutoFit/>
          </a:bodyPr>
          <a:lstStyle/>
          <a:p>
            <a:pPr algn="ctr"/>
            <a:r>
              <a:rPr lang="en-US" sz="6000" dirty="0">
                <a:solidFill>
                  <a:srgbClr val="C00000"/>
                </a:solidFill>
                <a:latin typeface="Myriad Pro Cond"/>
              </a:rPr>
              <a:t>Creating Grant Application Components</a:t>
            </a:r>
            <a:endParaRPr lang="en-US" dirty="0"/>
          </a:p>
        </p:txBody>
      </p:sp>
      <p:sp>
        <p:nvSpPr>
          <p:cNvPr id="9" name="Rectangle 8"/>
          <p:cNvSpPr/>
          <p:nvPr/>
        </p:nvSpPr>
        <p:spPr>
          <a:xfrm>
            <a:off x="0" y="4412279"/>
            <a:ext cx="12192000" cy="1129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5358" y="4604377"/>
            <a:ext cx="10048875" cy="584775"/>
          </a:xfrm>
          <a:prstGeom prst="rect">
            <a:avLst/>
          </a:prstGeom>
          <a:noFill/>
        </p:spPr>
        <p:txBody>
          <a:bodyPr wrap="square" rtlCol="0" anchor="t">
            <a:spAutoFit/>
          </a:bodyPr>
          <a:lstStyle/>
          <a:p>
            <a:pPr algn="ctr"/>
            <a:r>
              <a:rPr lang="en-US" sz="3200" dirty="0">
                <a:solidFill>
                  <a:schemeClr val="bg1"/>
                </a:solidFill>
                <a:latin typeface="Myriad Pro Cond"/>
              </a:rPr>
              <a:t>Presenter: Diane H. Leonard, GPC, STSI</a:t>
            </a:r>
            <a:endParaRPr lang="en-US" sz="3200" dirty="0">
              <a:solidFill>
                <a:schemeClr val="bg1"/>
              </a:solidFill>
              <a:latin typeface="Myriad Pro Cond" pitchFamily="34" charset="0"/>
            </a:endParaRPr>
          </a:p>
        </p:txBody>
      </p:sp>
      <p:pic>
        <p:nvPicPr>
          <p:cNvPr id="12" name="Picture 11">
            <a:extLst>
              <a:ext uri="{FF2B5EF4-FFF2-40B4-BE49-F238E27FC236}">
                <a16:creationId xmlns:a16="http://schemas.microsoft.com/office/drawing/2014/main" id="{78896A1F-8265-47F3-957C-F9126EB7F4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51790" y="1007092"/>
            <a:ext cx="3232437" cy="3232437"/>
          </a:xfrm>
          <a:prstGeom prst="rect">
            <a:avLst/>
          </a:prstGeom>
        </p:spPr>
      </p:pic>
    </p:spTree>
    <p:extLst>
      <p:ext uri="{BB962C8B-B14F-4D97-AF65-F5344CB8AC3E}">
        <p14:creationId xmlns:p14="http://schemas.microsoft.com/office/powerpoint/2010/main" val="299137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783"/>
            <a:ext cx="7177391" cy="286628"/>
          </a:xfrm>
        </p:spPr>
        <p:txBody>
          <a:bodyPr>
            <a:normAutofit fontScale="90000"/>
          </a:bodyPr>
          <a:lstStyle/>
          <a:p>
            <a:r>
              <a:rPr lang="en-US" sz="3600" b="1" dirty="0">
                <a:solidFill>
                  <a:schemeClr val="bg1"/>
                </a:solidFill>
              </a:rPr>
              <a:t>What We Will Cover:</a:t>
            </a:r>
            <a:endParaRPr lang="en-US" dirty="0">
              <a:solidFill>
                <a:srgbClr val="0C8642"/>
              </a:solidFill>
            </a:endParaRPr>
          </a:p>
        </p:txBody>
      </p:sp>
      <p:sp>
        <p:nvSpPr>
          <p:cNvPr id="3" name="Content Placeholder 2"/>
          <p:cNvSpPr>
            <a:spLocks noGrp="1"/>
          </p:cNvSpPr>
          <p:nvPr>
            <p:ph idx="1"/>
          </p:nvPr>
        </p:nvSpPr>
        <p:spPr>
          <a:xfrm>
            <a:off x="659735" y="803399"/>
            <a:ext cx="9008140" cy="5251202"/>
          </a:xfrm>
        </p:spPr>
        <p:txBody>
          <a:bodyPr>
            <a:noAutofit/>
          </a:bodyPr>
          <a:lstStyle/>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3400" dirty="0"/>
              <a:t>Data on Your Community and Target Audience</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34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3400" b="1" dirty="0"/>
              <a:t>Organizational Structure and History</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34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3400" dirty="0"/>
              <a:t>Information About Collaborative Partners</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34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3400" dirty="0"/>
              <a:t>Resumes/Biographical Sketches for Staff </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34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3400" dirty="0"/>
              <a:t>Standard Grant Attachments</a:t>
            </a:r>
            <a:endParaRPr lang="en-GB" sz="3400" dirty="0"/>
          </a:p>
        </p:txBody>
      </p:sp>
    </p:spTree>
    <p:extLst>
      <p:ext uri="{BB962C8B-B14F-4D97-AF65-F5344CB8AC3E}">
        <p14:creationId xmlns:p14="http://schemas.microsoft.com/office/powerpoint/2010/main" val="292705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973D5489-FBFF-4C1A-A847-27631A294F5F}"/>
              </a:ext>
            </a:extLst>
          </p:cNvPr>
          <p:cNvSpPr txBox="1"/>
          <p:nvPr/>
        </p:nvSpPr>
        <p:spPr>
          <a:xfrm>
            <a:off x="410705" y="1131376"/>
            <a:ext cx="4896606" cy="4832092"/>
          </a:xfrm>
          <a:prstGeom prst="rect">
            <a:avLst/>
          </a:prstGeom>
          <a:noFill/>
        </p:spPr>
        <p:txBody>
          <a:bodyPr wrap="square" rtlCol="0">
            <a:spAutoFit/>
          </a:bodyPr>
          <a:lstStyle/>
          <a:p>
            <a:r>
              <a:rPr lang="en-US" sz="2800" dirty="0">
                <a:latin typeface="Myriad Pro"/>
                <a:cs typeface="Arial" panose="020B0604020202020204" pitchFamily="34" charset="0"/>
              </a:rPr>
              <a:t>The organizational chart is a commonly required attachment that shows the structure and capacity of the organization.</a:t>
            </a:r>
          </a:p>
          <a:p>
            <a:endParaRPr lang="en-US" sz="2800" dirty="0">
              <a:latin typeface="Myriad Pro"/>
              <a:cs typeface="Arial" panose="020B0604020202020204" pitchFamily="34" charset="0"/>
            </a:endParaRPr>
          </a:p>
          <a:p>
            <a:r>
              <a:rPr lang="en-US" sz="2800" dirty="0">
                <a:latin typeface="Myriad Pro"/>
                <a:cs typeface="Arial" panose="020B0604020202020204" pitchFamily="34" charset="0"/>
              </a:rPr>
              <a:t>Often a program-specific organizational chart is required </a:t>
            </a:r>
            <a:r>
              <a:rPr lang="en-US" sz="2800" u="sng" dirty="0">
                <a:latin typeface="Myriad Pro"/>
                <a:cs typeface="Arial" panose="020B0604020202020204" pitchFamily="34" charset="0"/>
              </a:rPr>
              <a:t>instead of</a:t>
            </a:r>
            <a:r>
              <a:rPr lang="en-US" sz="2800" dirty="0">
                <a:latin typeface="Myriad Pro"/>
                <a:cs typeface="Arial" panose="020B0604020202020204" pitchFamily="34" charset="0"/>
              </a:rPr>
              <a:t> or </a:t>
            </a:r>
            <a:r>
              <a:rPr lang="en-US" sz="2800" u="sng" dirty="0">
                <a:latin typeface="Myriad Pro"/>
                <a:cs typeface="Arial" panose="020B0604020202020204" pitchFamily="34" charset="0"/>
              </a:rPr>
              <a:t>in addition </a:t>
            </a:r>
            <a:r>
              <a:rPr lang="en-US" sz="2800" dirty="0">
                <a:latin typeface="Myriad Pro"/>
                <a:cs typeface="Arial" panose="020B0604020202020204" pitchFamily="34" charset="0"/>
              </a:rPr>
              <a:t>to the full organization.</a:t>
            </a:r>
          </a:p>
        </p:txBody>
      </p:sp>
      <p:graphicFrame>
        <p:nvGraphicFramePr>
          <p:cNvPr id="6" name="Diagram 5">
            <a:extLst>
              <a:ext uri="{FF2B5EF4-FFF2-40B4-BE49-F238E27FC236}">
                <a16:creationId xmlns:a16="http://schemas.microsoft.com/office/drawing/2014/main" id="{E1F97DF3-F227-47E4-801C-E0C911DF486D}"/>
              </a:ext>
            </a:extLst>
          </p:cNvPr>
          <p:cNvGraphicFramePr/>
          <p:nvPr>
            <p:extLst>
              <p:ext uri="{D42A27DB-BD31-4B8C-83A1-F6EECF244321}">
                <p14:modId xmlns:p14="http://schemas.microsoft.com/office/powerpoint/2010/main" val="2749220087"/>
              </p:ext>
            </p:extLst>
          </p:nvPr>
        </p:nvGraphicFramePr>
        <p:xfrm>
          <a:off x="5708583" y="1284289"/>
          <a:ext cx="5606894" cy="4289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2538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6E90453F-FC2F-4B46-8783-58F81B3221DF}"/>
              </a:ext>
            </a:extLst>
          </p:cNvPr>
          <p:cNvSpPr txBox="1"/>
          <p:nvPr/>
        </p:nvSpPr>
        <p:spPr>
          <a:xfrm>
            <a:off x="370557" y="1443841"/>
            <a:ext cx="4747034" cy="3970318"/>
          </a:xfrm>
          <a:prstGeom prst="rect">
            <a:avLst/>
          </a:prstGeom>
          <a:noFill/>
        </p:spPr>
        <p:txBody>
          <a:bodyPr wrap="square" rtlCol="0">
            <a:spAutoFit/>
          </a:bodyPr>
          <a:lstStyle/>
          <a:p>
            <a:r>
              <a:rPr lang="en-US" sz="2800" dirty="0">
                <a:latin typeface="Myriad Pro"/>
                <a:cs typeface="Arial" panose="020B0604020202020204" pitchFamily="34" charset="0"/>
              </a:rPr>
              <a:t>The job titles that are in your organizational chart need to match the job titles in your staff resumes/biosketches and in your to be hired (TBH) job descriptions </a:t>
            </a:r>
            <a:r>
              <a:rPr lang="en-US" sz="2800" b="1" dirty="0">
                <a:latin typeface="Myriad Pro"/>
                <a:cs typeface="Arial" panose="020B0604020202020204" pitchFamily="34" charset="0"/>
              </a:rPr>
              <a:t>AS WELL AS</a:t>
            </a:r>
            <a:r>
              <a:rPr lang="en-US" sz="2800" dirty="0">
                <a:latin typeface="Myriad Pro"/>
                <a:cs typeface="Arial" panose="020B0604020202020204" pitchFamily="34" charset="0"/>
              </a:rPr>
              <a:t> your job titles in the budget and budget justification.</a:t>
            </a:r>
          </a:p>
        </p:txBody>
      </p:sp>
      <p:graphicFrame>
        <p:nvGraphicFramePr>
          <p:cNvPr id="6" name="Diagram 5">
            <a:extLst>
              <a:ext uri="{FF2B5EF4-FFF2-40B4-BE49-F238E27FC236}">
                <a16:creationId xmlns:a16="http://schemas.microsoft.com/office/drawing/2014/main" id="{F148B150-2FE6-41A3-AB91-1620BFBCA809}"/>
              </a:ext>
            </a:extLst>
          </p:cNvPr>
          <p:cNvGraphicFramePr/>
          <p:nvPr>
            <p:extLst>
              <p:ext uri="{D42A27DB-BD31-4B8C-83A1-F6EECF244321}">
                <p14:modId xmlns:p14="http://schemas.microsoft.com/office/powerpoint/2010/main" val="2646946698"/>
              </p:ext>
            </p:extLst>
          </p:nvPr>
        </p:nvGraphicFramePr>
        <p:xfrm>
          <a:off x="6462951" y="1655491"/>
          <a:ext cx="5269937" cy="3513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FCDD2FFF-53D2-44FA-813A-3B8FE98B7901}"/>
              </a:ext>
            </a:extLst>
          </p:cNvPr>
          <p:cNvGrpSpPr/>
          <p:nvPr/>
        </p:nvGrpSpPr>
        <p:grpSpPr>
          <a:xfrm>
            <a:off x="5449646" y="1155681"/>
            <a:ext cx="2392654" cy="2273319"/>
            <a:chOff x="6064104" y="956493"/>
            <a:chExt cx="3819526" cy="3629025"/>
          </a:xfrm>
        </p:grpSpPr>
        <p:grpSp>
          <p:nvGrpSpPr>
            <p:cNvPr id="8" name="Group 7">
              <a:extLst>
                <a:ext uri="{FF2B5EF4-FFF2-40B4-BE49-F238E27FC236}">
                  <a16:creationId xmlns:a16="http://schemas.microsoft.com/office/drawing/2014/main" id="{8FA8A326-D7E4-4F77-B402-F50C15D7E3F4}"/>
                </a:ext>
              </a:extLst>
            </p:cNvPr>
            <p:cNvGrpSpPr/>
            <p:nvPr/>
          </p:nvGrpSpPr>
          <p:grpSpPr>
            <a:xfrm>
              <a:off x="6064104" y="956493"/>
              <a:ext cx="3819526" cy="3629025"/>
              <a:chOff x="3066258" y="1418541"/>
              <a:chExt cx="2990850" cy="2990850"/>
            </a:xfrm>
          </p:grpSpPr>
          <p:pic>
            <p:nvPicPr>
              <p:cNvPr id="10" name="Picture 9">
                <a:extLst>
                  <a:ext uri="{FF2B5EF4-FFF2-40B4-BE49-F238E27FC236}">
                    <a16:creationId xmlns:a16="http://schemas.microsoft.com/office/drawing/2014/main" id="{3BA62D02-7D11-4753-957B-54A364FEEAF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6258" y="1418541"/>
                <a:ext cx="2990850" cy="2990850"/>
              </a:xfrm>
              <a:prstGeom prst="rect">
                <a:avLst/>
              </a:prstGeom>
            </p:spPr>
          </p:pic>
          <p:sp>
            <p:nvSpPr>
              <p:cNvPr id="11" name="TextBox 10">
                <a:extLst>
                  <a:ext uri="{FF2B5EF4-FFF2-40B4-BE49-F238E27FC236}">
                    <a16:creationId xmlns:a16="http://schemas.microsoft.com/office/drawing/2014/main" id="{A3D1BC02-91BE-46B0-98CF-220323E92A2D}"/>
                  </a:ext>
                </a:extLst>
              </p:cNvPr>
              <p:cNvSpPr txBox="1"/>
              <p:nvPr/>
            </p:nvSpPr>
            <p:spPr>
              <a:xfrm rot="21134430">
                <a:off x="3437827" y="1520143"/>
                <a:ext cx="1940944" cy="2389031"/>
              </a:xfrm>
              <a:prstGeom prst="rect">
                <a:avLst/>
              </a:prstGeom>
              <a:noFill/>
            </p:spPr>
            <p:txBody>
              <a:bodyPr wrap="square" rtlCol="0">
                <a:spAutoFit/>
              </a:bodyPr>
              <a:lstStyle/>
              <a:p>
                <a:pPr defTabSz="914378">
                  <a:defRPr/>
                </a:pPr>
                <a:r>
                  <a:rPr lang="en-US" sz="1400" dirty="0">
                    <a:solidFill>
                      <a:prstClr val="black"/>
                    </a:solidFill>
                    <a:latin typeface="MV Boli" panose="02000500030200090000" pitchFamily="2" charset="0"/>
                    <a:cs typeface="MV Boli" panose="02000500030200090000" pitchFamily="2" charset="0"/>
                  </a:rPr>
                  <a:t>Job Description</a:t>
                </a:r>
              </a:p>
              <a:p>
                <a:pPr defTabSz="914378">
                  <a:defRPr/>
                </a:pPr>
                <a:endParaRPr lang="en-US" sz="1400" dirty="0">
                  <a:solidFill>
                    <a:prstClr val="black"/>
                  </a:solidFill>
                  <a:latin typeface="MV Boli" panose="02000500030200090000" pitchFamily="2" charset="0"/>
                  <a:cs typeface="MV Boli" panose="02000500030200090000" pitchFamily="2" charset="0"/>
                </a:endParaRPr>
              </a:p>
              <a:p>
                <a:pPr defTabSz="914378">
                  <a:defRPr/>
                </a:pPr>
                <a:r>
                  <a:rPr lang="en-US" sz="1400" dirty="0">
                    <a:solidFill>
                      <a:prstClr val="black"/>
                    </a:solidFill>
                    <a:latin typeface="MV Boli" panose="02000500030200090000" pitchFamily="2" charset="0"/>
                    <a:cs typeface="MV Boli" panose="02000500030200090000" pitchFamily="2" charset="0"/>
                  </a:rPr>
                  <a:t>Position Title: ALICE Programs Director</a:t>
                </a:r>
              </a:p>
              <a:p>
                <a:pPr defTabSz="914378">
                  <a:defRPr/>
                </a:pPr>
                <a:endParaRPr lang="en-US" sz="1400" dirty="0">
                  <a:solidFill>
                    <a:prstClr val="black"/>
                  </a:solidFill>
                  <a:latin typeface="MV Boli" panose="02000500030200090000" pitchFamily="2" charset="0"/>
                  <a:cs typeface="MV Boli" panose="02000500030200090000" pitchFamily="2" charset="0"/>
                </a:endParaRPr>
              </a:p>
              <a:p>
                <a:pPr defTabSz="914378">
                  <a:defRPr/>
                </a:pPr>
                <a:r>
                  <a:rPr lang="en-US" sz="1400" dirty="0">
                    <a:solidFill>
                      <a:prstClr val="black"/>
                    </a:solidFill>
                    <a:latin typeface="MV Boli" panose="02000500030200090000" pitchFamily="2" charset="0"/>
                    <a:cs typeface="MV Boli" panose="02000500030200090000" pitchFamily="2" charset="0"/>
                  </a:rPr>
                  <a:t>Required Qualifications</a:t>
                </a:r>
              </a:p>
            </p:txBody>
          </p:sp>
        </p:grpSp>
        <p:cxnSp>
          <p:nvCxnSpPr>
            <p:cNvPr id="9" name="Straight Arrow Connector 8">
              <a:extLst>
                <a:ext uri="{FF2B5EF4-FFF2-40B4-BE49-F238E27FC236}">
                  <a16:creationId xmlns:a16="http://schemas.microsoft.com/office/drawing/2014/main" id="{31AAA96F-D3D7-4C3B-BCEB-31517DBCBCFC}"/>
                </a:ext>
              </a:extLst>
            </p:cNvPr>
            <p:cNvCxnSpPr/>
            <p:nvPr/>
          </p:nvCxnSpPr>
          <p:spPr>
            <a:xfrm flipH="1" flipV="1">
              <a:off x="8392833" y="2529166"/>
              <a:ext cx="960718" cy="2878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5557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3252E762-21BD-454A-82D4-B0407506C33F}"/>
              </a:ext>
            </a:extLst>
          </p:cNvPr>
          <p:cNvSpPr txBox="1"/>
          <p:nvPr/>
        </p:nvSpPr>
        <p:spPr>
          <a:xfrm>
            <a:off x="457199" y="914400"/>
            <a:ext cx="4976463" cy="4401205"/>
          </a:xfrm>
          <a:prstGeom prst="rect">
            <a:avLst/>
          </a:prstGeom>
          <a:noFill/>
        </p:spPr>
        <p:txBody>
          <a:bodyPr wrap="square" rtlCol="0">
            <a:spAutoFit/>
          </a:bodyPr>
          <a:lstStyle/>
          <a:p>
            <a:r>
              <a:rPr lang="en-US" sz="2800" dirty="0">
                <a:latin typeface="Myriad Pro"/>
                <a:cs typeface="Arial" panose="020B0604020202020204" pitchFamily="34" charset="0"/>
              </a:rPr>
              <a:t>Ideally, the Human Resources department should keep the organizational chart current at all time.</a:t>
            </a:r>
          </a:p>
          <a:p>
            <a:endParaRPr lang="en-US" sz="2800" dirty="0">
              <a:latin typeface="Myriad Pro"/>
              <a:cs typeface="Arial" panose="020B0604020202020204" pitchFamily="34" charset="0"/>
            </a:endParaRPr>
          </a:p>
          <a:p>
            <a:r>
              <a:rPr lang="en-US" sz="2800" dirty="0">
                <a:latin typeface="Myriad Pro"/>
                <a:cs typeface="Arial" panose="020B0604020202020204" pitchFamily="34" charset="0"/>
              </a:rPr>
              <a:t>That way, when you are working on an application, the only request you have to make is for the new project or program portion.</a:t>
            </a:r>
          </a:p>
        </p:txBody>
      </p:sp>
      <p:graphicFrame>
        <p:nvGraphicFramePr>
          <p:cNvPr id="6" name="Diagram 5">
            <a:extLst>
              <a:ext uri="{FF2B5EF4-FFF2-40B4-BE49-F238E27FC236}">
                <a16:creationId xmlns:a16="http://schemas.microsoft.com/office/drawing/2014/main" id="{89678FA4-61FD-42F7-9520-64628521F553}"/>
              </a:ext>
            </a:extLst>
          </p:cNvPr>
          <p:cNvGraphicFramePr/>
          <p:nvPr>
            <p:extLst>
              <p:ext uri="{D42A27DB-BD31-4B8C-83A1-F6EECF244321}">
                <p14:modId xmlns:p14="http://schemas.microsoft.com/office/powerpoint/2010/main" val="2647294236"/>
              </p:ext>
            </p:extLst>
          </p:nvPr>
        </p:nvGraphicFramePr>
        <p:xfrm>
          <a:off x="5773879" y="1257615"/>
          <a:ext cx="5676628" cy="43427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E590C8A-AA59-4B25-B1B4-727446C8E2B9}"/>
              </a:ext>
            </a:extLst>
          </p:cNvPr>
          <p:cNvSpPr txBox="1"/>
          <p:nvPr/>
        </p:nvSpPr>
        <p:spPr>
          <a:xfrm>
            <a:off x="7587938" y="864662"/>
            <a:ext cx="2048510" cy="369332"/>
          </a:xfrm>
          <a:prstGeom prst="rect">
            <a:avLst/>
          </a:prstGeom>
          <a:noFill/>
        </p:spPr>
        <p:txBody>
          <a:bodyPr wrap="none" rtlCol="0">
            <a:spAutoFit/>
          </a:bodyPr>
          <a:lstStyle/>
          <a:p>
            <a:r>
              <a:rPr lang="en-US" b="1" dirty="0"/>
              <a:t>Last Updated: </a:t>
            </a:r>
            <a:r>
              <a:rPr lang="en-US" b="1" dirty="0">
                <a:solidFill>
                  <a:srgbClr val="C00000"/>
                </a:solidFill>
              </a:rPr>
              <a:t>DATE</a:t>
            </a:r>
          </a:p>
        </p:txBody>
      </p:sp>
      <p:cxnSp>
        <p:nvCxnSpPr>
          <p:cNvPr id="8" name="Straight Arrow Connector 7">
            <a:extLst>
              <a:ext uri="{FF2B5EF4-FFF2-40B4-BE49-F238E27FC236}">
                <a16:creationId xmlns:a16="http://schemas.microsoft.com/office/drawing/2014/main" id="{36312012-B2A9-4772-B7B0-E037F56ACD4A}"/>
              </a:ext>
            </a:extLst>
          </p:cNvPr>
          <p:cNvCxnSpPr>
            <a:cxnSpLocks/>
          </p:cNvCxnSpPr>
          <p:nvPr/>
        </p:nvCxnSpPr>
        <p:spPr>
          <a:xfrm flipV="1">
            <a:off x="5534560" y="1282741"/>
            <a:ext cx="2053378" cy="93351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20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2AEE4298-1B25-4E77-8E7C-B005B7936280}"/>
              </a:ext>
            </a:extLst>
          </p:cNvPr>
          <p:cNvSpPr txBox="1"/>
          <p:nvPr/>
        </p:nvSpPr>
        <p:spPr>
          <a:xfrm>
            <a:off x="457199" y="914400"/>
            <a:ext cx="4781227" cy="4832092"/>
          </a:xfrm>
          <a:prstGeom prst="rect">
            <a:avLst/>
          </a:prstGeom>
          <a:noFill/>
        </p:spPr>
        <p:txBody>
          <a:bodyPr wrap="square" rtlCol="0">
            <a:spAutoFit/>
          </a:bodyPr>
          <a:lstStyle/>
          <a:p>
            <a:r>
              <a:rPr lang="en-US" sz="2800" dirty="0">
                <a:latin typeface="Myriad Pro"/>
                <a:cs typeface="Arial" panose="020B0604020202020204" pitchFamily="34" charset="0"/>
              </a:rPr>
              <a:t>Organizational capacity in nonprofits focuses on eight key elements:</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Leadership</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Mission and strategy</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Program delivery </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Fund development</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Financial management</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Communications</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Technology</a:t>
            </a:r>
          </a:p>
          <a:p>
            <a:pPr marL="685800" indent="-457200" algn="l" fontAlgn="base">
              <a:buFont typeface="+mj-lt"/>
              <a:buAutoNum type="arabicPeriod"/>
            </a:pPr>
            <a:r>
              <a:rPr lang="en-US" sz="2800" dirty="0">
                <a:solidFill>
                  <a:srgbClr val="3E3E3E"/>
                </a:solidFill>
                <a:effectLst/>
                <a:latin typeface="Myriad Pro"/>
                <a:cs typeface="Arial" panose="020B0604020202020204" pitchFamily="34" charset="0"/>
              </a:rPr>
              <a:t> Strategic relationships</a:t>
            </a:r>
            <a:endParaRPr lang="en-US" sz="2800" dirty="0">
              <a:latin typeface="Myriad Pro"/>
              <a:cs typeface="Arial" panose="020B0604020202020204" pitchFamily="34" charset="0"/>
            </a:endParaRPr>
          </a:p>
        </p:txBody>
      </p:sp>
      <p:pic>
        <p:nvPicPr>
          <p:cNvPr id="6" name="Picture 5">
            <a:extLst>
              <a:ext uri="{FF2B5EF4-FFF2-40B4-BE49-F238E27FC236}">
                <a16:creationId xmlns:a16="http://schemas.microsoft.com/office/drawing/2014/main" id="{E3EEB669-964B-446F-8A43-4491678C4A6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868277" y="1866900"/>
            <a:ext cx="4042787" cy="4042787"/>
          </a:xfrm>
          <a:prstGeom prst="rect">
            <a:avLst/>
          </a:prstGeom>
        </p:spPr>
      </p:pic>
      <p:sp>
        <p:nvSpPr>
          <p:cNvPr id="7" name="TextBox 6">
            <a:extLst>
              <a:ext uri="{FF2B5EF4-FFF2-40B4-BE49-F238E27FC236}">
                <a16:creationId xmlns:a16="http://schemas.microsoft.com/office/drawing/2014/main" id="{76888A6D-7F6E-45CE-AE9E-6CB90F40EE9E}"/>
              </a:ext>
            </a:extLst>
          </p:cNvPr>
          <p:cNvSpPr txBox="1"/>
          <p:nvPr/>
        </p:nvSpPr>
        <p:spPr>
          <a:xfrm>
            <a:off x="5868277" y="5771081"/>
            <a:ext cx="4995287" cy="230832"/>
          </a:xfrm>
          <a:prstGeom prst="rect">
            <a:avLst/>
          </a:prstGeom>
          <a:noFill/>
        </p:spPr>
        <p:txBody>
          <a:bodyPr wrap="square" rtlCol="0">
            <a:spAutoFit/>
          </a:bodyPr>
          <a:lstStyle/>
          <a:p>
            <a:r>
              <a:rPr lang="en-US" sz="900">
                <a:hlinkClick r:id="rId4" tooltip="http://www.socialana.com/face-your-weaknesses-to-find-your-strength/"/>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221669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85F26273-BB03-4ECD-9102-8306968F039D}"/>
              </a:ext>
            </a:extLst>
          </p:cNvPr>
          <p:cNvSpPr txBox="1"/>
          <p:nvPr/>
        </p:nvSpPr>
        <p:spPr>
          <a:xfrm>
            <a:off x="457200" y="1146875"/>
            <a:ext cx="4023360" cy="378565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#1: Leadership</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Leadership items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Board leadership</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Staff leadership</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Talent development</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Succession planning</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1FE1448-D0D4-4E27-A526-76EB2895F30B}"/>
              </a:ext>
            </a:extLst>
          </p:cNvPr>
          <p:cNvSpPr txBox="1"/>
          <p:nvPr/>
        </p:nvSpPr>
        <p:spPr>
          <a:xfrm>
            <a:off x="6013571" y="2169763"/>
            <a:ext cx="4023360"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#2: Mission &amp; Strategy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Mission and strategy items to highlight:</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Organizational planning</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Needs assessment</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Evaluation</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Program development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033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66074D42-081F-4591-85F2-89BF29A6D158}"/>
              </a:ext>
            </a:extLst>
          </p:cNvPr>
          <p:cNvSpPr txBox="1"/>
          <p:nvPr/>
        </p:nvSpPr>
        <p:spPr>
          <a:xfrm>
            <a:off x="457200" y="914400"/>
            <a:ext cx="4023360" cy="440120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#3: Program Delivery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Program delivery items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Successful pilot programs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Program design execution</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Program delivery</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Integration of evaluation results</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3BBA950-0132-4E4E-951A-34949D47A7B6}"/>
              </a:ext>
            </a:extLst>
          </p:cNvPr>
          <p:cNvSpPr txBox="1"/>
          <p:nvPr/>
        </p:nvSpPr>
        <p:spPr>
          <a:xfrm>
            <a:off x="5571641" y="2867187"/>
            <a:ext cx="4577644" cy="378565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#4: Fund Development</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Fund development items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Fundraising strategy</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Fundraising plan</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Revenue-generating activities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Diversified revenues</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94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ADF6A9A4-D6F8-4FC8-A376-77D3FA10D204}"/>
              </a:ext>
            </a:extLst>
          </p:cNvPr>
          <p:cNvSpPr txBox="1"/>
          <p:nvPr/>
        </p:nvSpPr>
        <p:spPr>
          <a:xfrm>
            <a:off x="457200" y="914400"/>
            <a:ext cx="4023360" cy="4093428"/>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#5: Financial Management</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Financial management items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Day-to-day management</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Financial sustainability</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Long-term financial health</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Risk management activities</a:t>
            </a:r>
          </a:p>
        </p:txBody>
      </p:sp>
      <p:sp>
        <p:nvSpPr>
          <p:cNvPr id="6" name="TextBox 5">
            <a:extLst>
              <a:ext uri="{FF2B5EF4-FFF2-40B4-BE49-F238E27FC236}">
                <a16:creationId xmlns:a16="http://schemas.microsoft.com/office/drawing/2014/main" id="{63F48483-8D70-45FF-9BDE-5B4600541262}"/>
              </a:ext>
            </a:extLst>
          </p:cNvPr>
          <p:cNvSpPr txBox="1"/>
          <p:nvPr/>
        </p:nvSpPr>
        <p:spPr>
          <a:xfrm>
            <a:off x="5394962" y="2961114"/>
            <a:ext cx="4632960" cy="378565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#6: Communications</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Communication strengths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Marketing</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Online presence</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Media relations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Awareness and outreach</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749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45045"/>
            <a:ext cx="9361602" cy="284036"/>
          </a:xfrm>
        </p:spPr>
        <p:txBody>
          <a:bodyPr>
            <a:noAutofit/>
          </a:bodyPr>
          <a:lstStyle/>
          <a:p>
            <a:r>
              <a:rPr lang="en-US" sz="3200" b="1" dirty="0">
                <a:solidFill>
                  <a:schemeClr val="bg1"/>
                </a:solidFill>
                <a:latin typeface="Myriad Pro"/>
              </a:rPr>
              <a:t>About Diane H. Leonard, GPC, STSI</a:t>
            </a:r>
            <a:endParaRPr lang="en-US" sz="3200" b="1" dirty="0">
              <a:solidFill>
                <a:schemeClr val="bg1"/>
              </a:solidFill>
            </a:endParaRPr>
          </a:p>
        </p:txBody>
      </p:sp>
      <p:pic>
        <p:nvPicPr>
          <p:cNvPr id="5" name="Picture 4">
            <a:extLst>
              <a:ext uri="{FF2B5EF4-FFF2-40B4-BE49-F238E27FC236}">
                <a16:creationId xmlns:a16="http://schemas.microsoft.com/office/drawing/2014/main" id="{54F51073-C0FB-4BDB-B42A-AE54C05835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751" y="1092821"/>
            <a:ext cx="4089538" cy="4313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ontent Placeholder 2">
            <a:extLst>
              <a:ext uri="{FF2B5EF4-FFF2-40B4-BE49-F238E27FC236}">
                <a16:creationId xmlns:a16="http://schemas.microsoft.com/office/drawing/2014/main" id="{89AD8170-EFC4-411D-AE4C-E72E76592874}"/>
              </a:ext>
            </a:extLst>
          </p:cNvPr>
          <p:cNvSpPr>
            <a:spLocks noGrp="1"/>
          </p:cNvSpPr>
          <p:nvPr>
            <p:ph idx="1"/>
          </p:nvPr>
        </p:nvSpPr>
        <p:spPr>
          <a:xfrm>
            <a:off x="4680801" y="1208973"/>
            <a:ext cx="7291081" cy="4196976"/>
          </a:xfrm>
        </p:spPr>
        <p:txBody>
          <a:bodyPr vert="horz" lIns="91440" tIns="45720" rIns="91440" bIns="45720" rtlCol="0" anchor="t">
            <a:noAutofit/>
          </a:bodyPr>
          <a:lstStyle/>
          <a:p>
            <a:pPr>
              <a:lnSpc>
                <a:spcPct val="170000"/>
              </a:lnSpc>
            </a:pPr>
            <a:r>
              <a:rPr lang="en-US" sz="2000" dirty="0"/>
              <a:t>Grant Professional Certified (GPC)</a:t>
            </a:r>
          </a:p>
          <a:p>
            <a:pPr>
              <a:lnSpc>
                <a:spcPct val="170000"/>
              </a:lnSpc>
            </a:pPr>
            <a:r>
              <a:rPr lang="en-US" sz="2000" dirty="0"/>
              <a:t>Approved Trainer, Grant Professionals Association</a:t>
            </a:r>
          </a:p>
          <a:p>
            <a:pPr>
              <a:lnSpc>
                <a:spcPct val="170000"/>
              </a:lnSpc>
            </a:pPr>
            <a:r>
              <a:rPr lang="en-US" sz="2000" dirty="0">
                <a:latin typeface="Myriad Pro Cond"/>
              </a:rPr>
              <a:t>Scrum Trainer by Scrum Inc. </a:t>
            </a:r>
            <a:r>
              <a:rPr lang="en-US" sz="2000" dirty="0">
                <a:latin typeface="Arial" panose="020B0604020202020204" pitchFamily="34" charset="0"/>
                <a:cs typeface="Arial" panose="020B0604020202020204" pitchFamily="34" charset="0"/>
              </a:rPr>
              <a:t>™ (STSI)</a:t>
            </a:r>
          </a:p>
          <a:p>
            <a:pPr>
              <a:lnSpc>
                <a:spcPct val="170000"/>
              </a:lnSpc>
            </a:pPr>
            <a:r>
              <a:rPr lang="en-US" sz="2000" dirty="0">
                <a:latin typeface="Arial" panose="020B0604020202020204" pitchFamily="34" charset="0"/>
                <a:cs typeface="Arial" panose="020B0604020202020204" pitchFamily="34" charset="0"/>
              </a:rPr>
              <a:t>Certified Virtual Presenter (</a:t>
            </a:r>
            <a:r>
              <a:rPr lang="en-US" sz="2000" dirty="0" err="1">
                <a:latin typeface="Arial" panose="020B0604020202020204" pitchFamily="34" charset="0"/>
                <a:cs typeface="Arial" panose="020B0604020202020204" pitchFamily="34" charset="0"/>
              </a:rPr>
              <a:t>eSpeakers</a:t>
            </a:r>
            <a:r>
              <a:rPr lang="en-US" sz="2000" dirty="0">
                <a:latin typeface="Arial" panose="020B0604020202020204" pitchFamily="34" charset="0"/>
                <a:cs typeface="Arial" panose="020B0604020202020204" pitchFamily="34" charset="0"/>
              </a:rPr>
              <a:t>)</a:t>
            </a:r>
            <a:endParaRPr lang="en-US" sz="2000" dirty="0">
              <a:latin typeface="Myriad Pro Cond"/>
            </a:endParaRPr>
          </a:p>
          <a:p>
            <a:pPr>
              <a:lnSpc>
                <a:spcPct val="170000"/>
              </a:lnSpc>
            </a:pPr>
            <a:r>
              <a:rPr lang="en-US" sz="2000" dirty="0"/>
              <a:t>Began career as a </a:t>
            </a:r>
            <a:r>
              <a:rPr lang="en-US" sz="2000" dirty="0" err="1"/>
              <a:t>grantmaker</a:t>
            </a:r>
            <a:endParaRPr lang="en-US" sz="2000" dirty="0"/>
          </a:p>
          <a:p>
            <a:pPr>
              <a:lnSpc>
                <a:spcPct val="170000"/>
              </a:lnSpc>
            </a:pPr>
            <a:r>
              <a:rPr lang="en-US" sz="2000" dirty="0">
                <a:latin typeface="Myriad Pro Cond"/>
              </a:rPr>
              <a:t>Over $82 million awarded for clients</a:t>
            </a:r>
          </a:p>
          <a:p>
            <a:pPr>
              <a:lnSpc>
                <a:spcPct val="170000"/>
              </a:lnSpc>
            </a:pPr>
            <a:r>
              <a:rPr lang="en-US" sz="2000" dirty="0"/>
              <a:t>Owner, DH Leonard Consulting &amp; Grant Writing Services, LLC</a:t>
            </a:r>
          </a:p>
          <a:p>
            <a:pPr>
              <a:lnSpc>
                <a:spcPct val="170000"/>
              </a:lnSpc>
            </a:pPr>
            <a:r>
              <a:rPr lang="en-US" sz="2000" dirty="0"/>
              <a:t>Runner and coffee drinker</a:t>
            </a:r>
          </a:p>
          <a:p>
            <a:pPr>
              <a:lnSpc>
                <a:spcPct val="170000"/>
              </a:lnSpc>
            </a:pPr>
            <a:endParaRPr lang="en-US" sz="2000" dirty="0"/>
          </a:p>
        </p:txBody>
      </p:sp>
    </p:spTree>
    <p:extLst>
      <p:ext uri="{BB962C8B-B14F-4D97-AF65-F5344CB8AC3E}">
        <p14:creationId xmlns:p14="http://schemas.microsoft.com/office/powerpoint/2010/main" val="404495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Autofit/>
          </a:bodyPr>
          <a:lstStyle/>
          <a:p>
            <a:r>
              <a:rPr lang="en-US" sz="3200" b="1" dirty="0">
                <a:solidFill>
                  <a:schemeClr val="bg1"/>
                </a:solidFill>
                <a:latin typeface="Myriad Pro"/>
              </a:rPr>
              <a:t>II. </a:t>
            </a:r>
            <a:r>
              <a:rPr lang="en-US" sz="3200" b="1" dirty="0">
                <a:solidFill>
                  <a:schemeClr val="bg1"/>
                </a:solidFill>
              </a:rPr>
              <a:t>Organizational Structure and History</a:t>
            </a:r>
            <a:endParaRPr lang="en-US" sz="3200" b="1" dirty="0">
              <a:solidFill>
                <a:schemeClr val="bg1"/>
              </a:solidFill>
              <a:latin typeface="Myriad Pro"/>
            </a:endParaRPr>
          </a:p>
        </p:txBody>
      </p:sp>
      <p:sp>
        <p:nvSpPr>
          <p:cNvPr id="4" name="TextBox 3">
            <a:extLst>
              <a:ext uri="{FF2B5EF4-FFF2-40B4-BE49-F238E27FC236}">
                <a16:creationId xmlns:a16="http://schemas.microsoft.com/office/drawing/2014/main" id="{6D0CE907-817F-45B5-B968-3C79B7FEBBB1}"/>
              </a:ext>
            </a:extLst>
          </p:cNvPr>
          <p:cNvSpPr txBox="1"/>
          <p:nvPr/>
        </p:nvSpPr>
        <p:spPr>
          <a:xfrm>
            <a:off x="457200" y="914400"/>
            <a:ext cx="4023360"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#7: Technology</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Technology items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Internal IT capacity</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Privacy protocols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Tools to facilitate the work</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Existing training of tools</a:t>
            </a:r>
          </a:p>
        </p:txBody>
      </p:sp>
      <p:sp>
        <p:nvSpPr>
          <p:cNvPr id="6" name="TextBox 5">
            <a:extLst>
              <a:ext uri="{FF2B5EF4-FFF2-40B4-BE49-F238E27FC236}">
                <a16:creationId xmlns:a16="http://schemas.microsoft.com/office/drawing/2014/main" id="{B65ADC49-8092-4D69-8213-39148C2DFCE7}"/>
              </a:ext>
            </a:extLst>
          </p:cNvPr>
          <p:cNvSpPr txBox="1"/>
          <p:nvPr/>
        </p:nvSpPr>
        <p:spPr>
          <a:xfrm>
            <a:off x="5354886" y="2913681"/>
            <a:ext cx="4713111"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Strength #8: Strategic Relationships</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Strategic relationship items to highlight:</a:t>
            </a:r>
          </a:p>
          <a:p>
            <a:pPr marL="342900" indent="-342900">
              <a:buFont typeface="Wingdings" panose="05000000000000000000" pitchFamily="2" charset="2"/>
              <a:buChar char="Ø"/>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Legal partnerships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Collaborative partners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Engagement with stakeholders</a:t>
            </a:r>
          </a:p>
          <a:p>
            <a:pPr marL="342900" indent="-342900">
              <a:buFont typeface="Wingdings" panose="05000000000000000000" pitchFamily="2" charset="2"/>
              <a:buChar char="ü"/>
            </a:pPr>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Community support</a:t>
            </a:r>
          </a:p>
        </p:txBody>
      </p:sp>
    </p:spTree>
    <p:extLst>
      <p:ext uri="{BB962C8B-B14F-4D97-AF65-F5344CB8AC3E}">
        <p14:creationId xmlns:p14="http://schemas.microsoft.com/office/powerpoint/2010/main" val="101597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700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Myriad Pro"/>
            </a:endParaRPr>
          </a:p>
        </p:txBody>
      </p:sp>
      <p:sp>
        <p:nvSpPr>
          <p:cNvPr id="3" name="Rectangle 2"/>
          <p:cNvSpPr/>
          <p:nvPr/>
        </p:nvSpPr>
        <p:spPr>
          <a:xfrm>
            <a:off x="164117" y="115834"/>
            <a:ext cx="7210685" cy="584775"/>
          </a:xfrm>
          <a:prstGeom prst="rect">
            <a:avLst/>
          </a:prstGeom>
        </p:spPr>
        <p:txBody>
          <a:bodyPr wrap="square">
            <a:spAutoFit/>
          </a:bodyPr>
          <a:lstStyle/>
          <a:p>
            <a:r>
              <a:rPr lang="en-US" sz="3200" b="1" dirty="0">
                <a:solidFill>
                  <a:schemeClr val="bg1"/>
                </a:solidFill>
                <a:latin typeface="Myriad Pro"/>
              </a:rPr>
              <a:t>Questions</a:t>
            </a:r>
          </a:p>
        </p:txBody>
      </p:sp>
      <p:sp>
        <p:nvSpPr>
          <p:cNvPr id="6" name="TextBox 5"/>
          <p:cNvSpPr txBox="1"/>
          <p:nvPr/>
        </p:nvSpPr>
        <p:spPr>
          <a:xfrm>
            <a:off x="4393481" y="1929301"/>
            <a:ext cx="7532602" cy="2339102"/>
          </a:xfrm>
          <a:prstGeom prst="rect">
            <a:avLst/>
          </a:prstGeom>
          <a:noFill/>
        </p:spPr>
        <p:txBody>
          <a:bodyPr wrap="square" rtlCol="0">
            <a:spAutoFit/>
          </a:bodyPr>
          <a:lstStyle/>
          <a:p>
            <a:r>
              <a:rPr lang="en-US" sz="3200" dirty="0"/>
              <a:t>Think of a question afterward?</a:t>
            </a:r>
          </a:p>
          <a:p>
            <a:endParaRPr lang="en-US" sz="3200" dirty="0"/>
          </a:p>
          <a:p>
            <a:r>
              <a:rPr lang="en-US" sz="3200" dirty="0"/>
              <a:t>Email Diane at </a:t>
            </a:r>
            <a:r>
              <a:rPr lang="en-US" sz="3200" dirty="0">
                <a:solidFill>
                  <a:srgbClr val="0C8642"/>
                </a:solidFill>
                <a:hlinkClick r:id="rId3"/>
              </a:rPr>
              <a:t>diane@dhleonardconsulting.com</a:t>
            </a:r>
            <a:r>
              <a:rPr lang="en-US" sz="3200" dirty="0">
                <a:solidFill>
                  <a:srgbClr val="0C8642"/>
                </a:solidFill>
              </a:rPr>
              <a:t> </a:t>
            </a:r>
          </a:p>
          <a:p>
            <a:endParaRPr lang="en-US" dirty="0"/>
          </a:p>
        </p:txBody>
      </p:sp>
      <p:sp>
        <p:nvSpPr>
          <p:cNvPr id="7" name="Oval 6"/>
          <p:cNvSpPr/>
          <p:nvPr/>
        </p:nvSpPr>
        <p:spPr>
          <a:xfrm>
            <a:off x="265917" y="1600200"/>
            <a:ext cx="3730487" cy="3657600"/>
          </a:xfrm>
          <a:prstGeom prst="ellipse">
            <a:avLst/>
          </a:prstGeom>
          <a:solidFill>
            <a:srgbClr val="01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2860" y="2788549"/>
            <a:ext cx="3276600" cy="1569660"/>
          </a:xfrm>
          <a:prstGeom prst="rect">
            <a:avLst/>
          </a:prstGeom>
          <a:noFill/>
        </p:spPr>
        <p:txBody>
          <a:bodyPr wrap="square" rtlCol="0">
            <a:spAutoFit/>
          </a:bodyPr>
          <a:lstStyle/>
          <a:p>
            <a:pPr algn="ctr"/>
            <a:r>
              <a:rPr lang="en-US" sz="9600" b="1" dirty="0">
                <a:solidFill>
                  <a:schemeClr val="bg1"/>
                </a:solidFill>
                <a:latin typeface="Myriad Pro Cond" pitchFamily="34" charset="0"/>
                <a:cs typeface="Utsaah" panose="020B0604020202020204" pitchFamily="34" charset="0"/>
              </a:rPr>
              <a:t>Q&amp;A</a:t>
            </a:r>
            <a:r>
              <a:rPr lang="en-US" sz="9600" b="1" dirty="0">
                <a:solidFill>
                  <a:schemeClr val="bg1"/>
                </a:solidFill>
                <a:latin typeface="Utsaah" panose="020B0604020202020204" pitchFamily="34" charset="0"/>
                <a:cs typeface="Utsaah" panose="020B0604020202020204" pitchFamily="34" charset="0"/>
              </a:rPr>
              <a:t> </a:t>
            </a:r>
            <a:endParaRPr lang="en-US" sz="9600" b="1" dirty="0">
              <a:solidFill>
                <a:schemeClr val="bg1"/>
              </a:solidFill>
              <a:latin typeface="Reklame Script Regular DEMO" panose="03060502040607080D05" pitchFamily="66" charset="0"/>
              <a:cs typeface="MasanaScript" pitchFamily="50" charset="0"/>
            </a:endParaRPr>
          </a:p>
        </p:txBody>
      </p:sp>
    </p:spTree>
    <p:extLst>
      <p:ext uri="{BB962C8B-B14F-4D97-AF65-F5344CB8AC3E}">
        <p14:creationId xmlns:p14="http://schemas.microsoft.com/office/powerpoint/2010/main" val="1133923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15"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648772" y="1204457"/>
            <a:ext cx="6925332" cy="2862322"/>
          </a:xfrm>
          <a:prstGeom prst="rect">
            <a:avLst/>
          </a:prstGeom>
          <a:noFill/>
        </p:spPr>
        <p:txBody>
          <a:bodyPr wrap="square" rtlCol="0" anchor="t">
            <a:spAutoFit/>
          </a:bodyPr>
          <a:lstStyle/>
          <a:p>
            <a:pPr algn="ctr"/>
            <a:r>
              <a:rPr lang="en-US" sz="6000" dirty="0">
                <a:solidFill>
                  <a:srgbClr val="C00000"/>
                </a:solidFill>
                <a:latin typeface="Myriad Pro Cond"/>
              </a:rPr>
              <a:t>Creating Grant Application Components</a:t>
            </a:r>
            <a:endParaRPr lang="en-US" dirty="0"/>
          </a:p>
        </p:txBody>
      </p:sp>
      <p:sp>
        <p:nvSpPr>
          <p:cNvPr id="9" name="Rectangle 8"/>
          <p:cNvSpPr/>
          <p:nvPr/>
        </p:nvSpPr>
        <p:spPr>
          <a:xfrm>
            <a:off x="0" y="4412279"/>
            <a:ext cx="12192000" cy="1129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5358" y="4604377"/>
            <a:ext cx="10048875" cy="584775"/>
          </a:xfrm>
          <a:prstGeom prst="rect">
            <a:avLst/>
          </a:prstGeom>
          <a:noFill/>
        </p:spPr>
        <p:txBody>
          <a:bodyPr wrap="square" rtlCol="0" anchor="t">
            <a:spAutoFit/>
          </a:bodyPr>
          <a:lstStyle/>
          <a:p>
            <a:pPr algn="ctr"/>
            <a:r>
              <a:rPr lang="en-US" sz="3200" dirty="0">
                <a:solidFill>
                  <a:schemeClr val="bg1"/>
                </a:solidFill>
                <a:latin typeface="Myriad Pro Cond"/>
              </a:rPr>
              <a:t>Presenter: Diane H. Leonard, GPC, STSI</a:t>
            </a:r>
            <a:endParaRPr lang="en-US" sz="3200" dirty="0">
              <a:solidFill>
                <a:schemeClr val="bg1"/>
              </a:solidFill>
              <a:latin typeface="Myriad Pro Cond" pitchFamily="34" charset="0"/>
            </a:endParaRPr>
          </a:p>
        </p:txBody>
      </p:sp>
      <p:pic>
        <p:nvPicPr>
          <p:cNvPr id="12" name="Picture 11">
            <a:extLst>
              <a:ext uri="{FF2B5EF4-FFF2-40B4-BE49-F238E27FC236}">
                <a16:creationId xmlns:a16="http://schemas.microsoft.com/office/drawing/2014/main" id="{78896A1F-8265-47F3-957C-F9126EB7F4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51790" y="1007092"/>
            <a:ext cx="3232437" cy="3232437"/>
          </a:xfrm>
          <a:prstGeom prst="rect">
            <a:avLst/>
          </a:prstGeom>
        </p:spPr>
      </p:pic>
    </p:spTree>
    <p:extLst>
      <p:ext uri="{BB962C8B-B14F-4D97-AF65-F5344CB8AC3E}">
        <p14:creationId xmlns:p14="http://schemas.microsoft.com/office/powerpoint/2010/main" val="1159496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783"/>
            <a:ext cx="7177391" cy="286628"/>
          </a:xfrm>
        </p:spPr>
        <p:txBody>
          <a:bodyPr>
            <a:normAutofit fontScale="90000"/>
          </a:bodyPr>
          <a:lstStyle/>
          <a:p>
            <a:r>
              <a:rPr lang="en-US" sz="3600" b="1" dirty="0">
                <a:solidFill>
                  <a:schemeClr val="bg1"/>
                </a:solidFill>
              </a:rPr>
              <a:t>What We Will Cover:</a:t>
            </a:r>
            <a:endParaRPr lang="en-US" dirty="0">
              <a:solidFill>
                <a:srgbClr val="0C8642"/>
              </a:solidFill>
            </a:endParaRPr>
          </a:p>
        </p:txBody>
      </p:sp>
      <p:sp>
        <p:nvSpPr>
          <p:cNvPr id="3" name="Content Placeholder 2"/>
          <p:cNvSpPr>
            <a:spLocks noGrp="1"/>
          </p:cNvSpPr>
          <p:nvPr>
            <p:ph idx="1"/>
          </p:nvPr>
        </p:nvSpPr>
        <p:spPr>
          <a:xfrm>
            <a:off x="678785" y="1092448"/>
            <a:ext cx="8617615" cy="5251202"/>
          </a:xfrm>
        </p:spPr>
        <p:txBody>
          <a:bodyPr>
            <a:normAutofit fontScale="85000" lnSpcReduction="20000"/>
          </a:bodyPr>
          <a:lstStyle/>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Data on Your Community and Target Audience</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Organizational Structure and History</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b="1" dirty="0"/>
              <a:t>Information About Collaborative Partners</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Resumes/biographical Sketches for Staff </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Standard Grant Attachments</a:t>
            </a:r>
            <a:endParaRPr lang="en-GB" sz="4000" dirty="0"/>
          </a:p>
        </p:txBody>
      </p:sp>
    </p:spTree>
    <p:extLst>
      <p:ext uri="{BB962C8B-B14F-4D97-AF65-F5344CB8AC3E}">
        <p14:creationId xmlns:p14="http://schemas.microsoft.com/office/powerpoint/2010/main" val="24467571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III. </a:t>
            </a:r>
            <a:r>
              <a:rPr lang="en-US" sz="3600" b="1" dirty="0">
                <a:solidFill>
                  <a:schemeClr val="bg1"/>
                </a:solidFill>
              </a:rPr>
              <a:t>Information About Collaborative Partners</a:t>
            </a:r>
            <a:r>
              <a:rPr lang="en-US" sz="3600" b="1" dirty="0">
                <a:solidFill>
                  <a:schemeClr val="bg1"/>
                </a:solidFill>
                <a:latin typeface="Myriad Pro"/>
              </a:rPr>
              <a:t> </a:t>
            </a:r>
            <a:endParaRPr lang="en-US" b="1" dirty="0">
              <a:solidFill>
                <a:schemeClr val="bg1"/>
              </a:solidFill>
              <a:latin typeface="Myriad Pro"/>
            </a:endParaRPr>
          </a:p>
        </p:txBody>
      </p:sp>
      <p:sp>
        <p:nvSpPr>
          <p:cNvPr id="4" name="TextBox 3">
            <a:extLst>
              <a:ext uri="{FF2B5EF4-FFF2-40B4-BE49-F238E27FC236}">
                <a16:creationId xmlns:a16="http://schemas.microsoft.com/office/drawing/2014/main" id="{F9E38795-8A70-475D-80C6-EB6AF8A4A06F}"/>
              </a:ext>
            </a:extLst>
          </p:cNvPr>
          <p:cNvSpPr txBox="1"/>
          <p:nvPr/>
        </p:nvSpPr>
        <p:spPr>
          <a:xfrm>
            <a:off x="457200" y="914400"/>
            <a:ext cx="4637314" cy="286232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Program design is your idea, BUT…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As the lead applicant,</a:t>
            </a:r>
            <a:r>
              <a:rPr lang="en-US" sz="2000"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program design is YOUR idea, but many times, the program or project will not succeed without the expertise, skills, or access to the target audience that your collaborative partners bring to the table.</a:t>
            </a:r>
          </a:p>
        </p:txBody>
      </p:sp>
      <p:pic>
        <p:nvPicPr>
          <p:cNvPr id="6" name="Picture 5">
            <a:extLst>
              <a:ext uri="{FF2B5EF4-FFF2-40B4-BE49-F238E27FC236}">
                <a16:creationId xmlns:a16="http://schemas.microsoft.com/office/drawing/2014/main" id="{B33A1667-861C-4E16-9009-F988A67861C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94514" y="2407166"/>
            <a:ext cx="5554239" cy="3124259"/>
          </a:xfrm>
          <a:prstGeom prst="rect">
            <a:avLst/>
          </a:prstGeom>
        </p:spPr>
      </p:pic>
      <p:sp>
        <p:nvSpPr>
          <p:cNvPr id="7" name="TextBox 6">
            <a:extLst>
              <a:ext uri="{FF2B5EF4-FFF2-40B4-BE49-F238E27FC236}">
                <a16:creationId xmlns:a16="http://schemas.microsoft.com/office/drawing/2014/main" id="{9E79D06B-3DF0-4F0C-8128-5EC5F007FC92}"/>
              </a:ext>
            </a:extLst>
          </p:cNvPr>
          <p:cNvSpPr txBox="1"/>
          <p:nvPr/>
        </p:nvSpPr>
        <p:spPr>
          <a:xfrm>
            <a:off x="5619750" y="5655498"/>
            <a:ext cx="5848350" cy="230832"/>
          </a:xfrm>
          <a:prstGeom prst="rect">
            <a:avLst/>
          </a:prstGeom>
          <a:noFill/>
        </p:spPr>
        <p:txBody>
          <a:bodyPr wrap="square" rtlCol="0">
            <a:spAutoFit/>
          </a:bodyPr>
          <a:lstStyle/>
          <a:p>
            <a:r>
              <a:rPr lang="en-US" sz="900">
                <a:hlinkClick r:id="rId4" tooltip="https://www.hrconnect.cl/tendencias/se-busca-gerente-con-seniority/"/>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998635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III. </a:t>
            </a:r>
            <a:r>
              <a:rPr lang="en-US" sz="3600" b="1" dirty="0">
                <a:solidFill>
                  <a:schemeClr val="bg1"/>
                </a:solidFill>
              </a:rPr>
              <a:t>Information About Collaborative Partners</a:t>
            </a:r>
            <a:r>
              <a:rPr lang="en-US" sz="3600" b="1" dirty="0">
                <a:solidFill>
                  <a:schemeClr val="bg1"/>
                </a:solidFill>
                <a:latin typeface="Myriad Pro"/>
              </a:rPr>
              <a:t> </a:t>
            </a:r>
            <a:endParaRPr lang="en-US" b="1" dirty="0">
              <a:solidFill>
                <a:schemeClr val="bg1"/>
              </a:solidFill>
              <a:latin typeface="Myriad Pro"/>
            </a:endParaRPr>
          </a:p>
        </p:txBody>
      </p:sp>
      <p:sp>
        <p:nvSpPr>
          <p:cNvPr id="4" name="TextBox 3">
            <a:extLst>
              <a:ext uri="{FF2B5EF4-FFF2-40B4-BE49-F238E27FC236}">
                <a16:creationId xmlns:a16="http://schemas.microsoft.com/office/drawing/2014/main" id="{E094BD00-9334-43D2-AF05-26DDB40F3F91}"/>
              </a:ext>
            </a:extLst>
          </p:cNvPr>
          <p:cNvSpPr txBox="1"/>
          <p:nvPr/>
        </p:nvSpPr>
        <p:spPr>
          <a:xfrm>
            <a:off x="457200" y="914400"/>
            <a:ext cx="4251960" cy="286232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Logic model resources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Your collaborative partners should be a resource/input in your logic model.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Ideally, your collaborative partners also weighs in on the creation of the logic model.</a:t>
            </a:r>
          </a:p>
        </p:txBody>
      </p:sp>
      <p:pic>
        <p:nvPicPr>
          <p:cNvPr id="6" name="Picture 5">
            <a:extLst>
              <a:ext uri="{FF2B5EF4-FFF2-40B4-BE49-F238E27FC236}">
                <a16:creationId xmlns:a16="http://schemas.microsoft.com/office/drawing/2014/main" id="{8EC532F6-F13C-461B-9B20-FD7A1EC1C2A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97974" y="1682633"/>
            <a:ext cx="6641575" cy="4007083"/>
          </a:xfrm>
          <a:prstGeom prst="rect">
            <a:avLst/>
          </a:prstGeom>
        </p:spPr>
      </p:pic>
      <p:sp>
        <p:nvSpPr>
          <p:cNvPr id="7" name="TextBox 6">
            <a:extLst>
              <a:ext uri="{FF2B5EF4-FFF2-40B4-BE49-F238E27FC236}">
                <a16:creationId xmlns:a16="http://schemas.microsoft.com/office/drawing/2014/main" id="{83021071-412C-4DE2-BCD0-7C576B9820B5}"/>
              </a:ext>
            </a:extLst>
          </p:cNvPr>
          <p:cNvSpPr txBox="1"/>
          <p:nvPr/>
        </p:nvSpPr>
        <p:spPr>
          <a:xfrm>
            <a:off x="7031071" y="5815604"/>
            <a:ext cx="4554764" cy="230832"/>
          </a:xfrm>
          <a:prstGeom prst="rect">
            <a:avLst/>
          </a:prstGeom>
          <a:noFill/>
        </p:spPr>
        <p:txBody>
          <a:bodyPr wrap="square" rtlCol="0">
            <a:spAutoFit/>
          </a:bodyPr>
          <a:lstStyle/>
          <a:p>
            <a:r>
              <a:rPr lang="en-US" sz="900" dirty="0">
                <a:hlinkClick r:id="rId4" tooltip="https://meta.wikimedia.org/wiki/Learning_and_Evaluation/Logic_models"/>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314426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III. </a:t>
            </a:r>
            <a:r>
              <a:rPr lang="en-US" sz="3600" b="1" dirty="0">
                <a:solidFill>
                  <a:schemeClr val="bg1"/>
                </a:solidFill>
              </a:rPr>
              <a:t>Information About Collaborative Partners</a:t>
            </a:r>
            <a:r>
              <a:rPr lang="en-US" sz="3600" b="1" dirty="0">
                <a:solidFill>
                  <a:schemeClr val="bg1"/>
                </a:solidFill>
                <a:latin typeface="Myriad Pro"/>
              </a:rPr>
              <a:t> </a:t>
            </a:r>
            <a:endParaRPr lang="en-US" b="1" dirty="0">
              <a:solidFill>
                <a:schemeClr val="bg1"/>
              </a:solidFill>
              <a:latin typeface="Myriad Pro"/>
            </a:endParaRPr>
          </a:p>
        </p:txBody>
      </p:sp>
      <p:sp>
        <p:nvSpPr>
          <p:cNvPr id="4" name="TextBox 3">
            <a:extLst>
              <a:ext uri="{FF2B5EF4-FFF2-40B4-BE49-F238E27FC236}">
                <a16:creationId xmlns:a16="http://schemas.microsoft.com/office/drawing/2014/main" id="{B57725C7-7011-4D28-91E8-6903A461BF82}"/>
              </a:ext>
            </a:extLst>
          </p:cNvPr>
          <p:cNvSpPr txBox="1"/>
          <p:nvPr/>
        </p:nvSpPr>
        <p:spPr>
          <a:xfrm>
            <a:off x="6096000" y="1057275"/>
            <a:ext cx="3657600"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Work plan collaboration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Your collaborative partners should be represented within the “Responsible People” portion of your work plan.</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Ideally, your collaborative partners also weighs in on the creation of the work plan.</a:t>
            </a:r>
          </a:p>
        </p:txBody>
      </p:sp>
      <p:pic>
        <p:nvPicPr>
          <p:cNvPr id="6" name="Picture 5">
            <a:extLst>
              <a:ext uri="{FF2B5EF4-FFF2-40B4-BE49-F238E27FC236}">
                <a16:creationId xmlns:a16="http://schemas.microsoft.com/office/drawing/2014/main" id="{80C90A97-2035-40BC-B5EE-3C03CAE41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4" y="1594997"/>
            <a:ext cx="5076825" cy="3668006"/>
          </a:xfrm>
          <a:prstGeom prst="rect">
            <a:avLst/>
          </a:prstGeom>
        </p:spPr>
      </p:pic>
    </p:spTree>
    <p:extLst>
      <p:ext uri="{BB962C8B-B14F-4D97-AF65-F5344CB8AC3E}">
        <p14:creationId xmlns:p14="http://schemas.microsoft.com/office/powerpoint/2010/main" val="4263117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III. </a:t>
            </a:r>
            <a:r>
              <a:rPr lang="en-US" sz="3600" b="1" dirty="0">
                <a:solidFill>
                  <a:schemeClr val="bg1"/>
                </a:solidFill>
              </a:rPr>
              <a:t>Information About Collaborative Partners</a:t>
            </a:r>
            <a:r>
              <a:rPr lang="en-US" sz="3600" b="1" dirty="0">
                <a:solidFill>
                  <a:schemeClr val="bg1"/>
                </a:solidFill>
                <a:latin typeface="Myriad Pro"/>
              </a:rPr>
              <a:t> </a:t>
            </a:r>
            <a:endParaRPr lang="en-US" b="1" dirty="0">
              <a:solidFill>
                <a:schemeClr val="bg1"/>
              </a:solidFill>
              <a:latin typeface="Myriad Pro"/>
            </a:endParaRPr>
          </a:p>
        </p:txBody>
      </p:sp>
      <p:sp>
        <p:nvSpPr>
          <p:cNvPr id="4" name="TextBox 3">
            <a:extLst>
              <a:ext uri="{FF2B5EF4-FFF2-40B4-BE49-F238E27FC236}">
                <a16:creationId xmlns:a16="http://schemas.microsoft.com/office/drawing/2014/main" id="{42D9DCC1-0073-46C9-A6D5-11B18B20E6ED}"/>
              </a:ext>
            </a:extLst>
          </p:cNvPr>
          <p:cNvSpPr txBox="1"/>
          <p:nvPr/>
        </p:nvSpPr>
        <p:spPr>
          <a:xfrm>
            <a:off x="457200" y="914400"/>
            <a:ext cx="4114800"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Evaluation needs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You will likely need to access the information and data gathered by your collaborative partners during the implementation of the program/project.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Have clear agreements in place for access to and use of data for evaluation purposes.</a:t>
            </a:r>
          </a:p>
        </p:txBody>
      </p:sp>
      <p:pic>
        <p:nvPicPr>
          <p:cNvPr id="6" name="Picture 5">
            <a:extLst>
              <a:ext uri="{FF2B5EF4-FFF2-40B4-BE49-F238E27FC236}">
                <a16:creationId xmlns:a16="http://schemas.microsoft.com/office/drawing/2014/main" id="{77EE0905-3286-44A3-B46D-26CD71E0751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19650" y="2009774"/>
            <a:ext cx="5443141" cy="3349625"/>
          </a:xfrm>
          <a:prstGeom prst="rect">
            <a:avLst/>
          </a:prstGeom>
        </p:spPr>
      </p:pic>
      <p:sp>
        <p:nvSpPr>
          <p:cNvPr id="7" name="TextBox 6">
            <a:extLst>
              <a:ext uri="{FF2B5EF4-FFF2-40B4-BE49-F238E27FC236}">
                <a16:creationId xmlns:a16="http://schemas.microsoft.com/office/drawing/2014/main" id="{49927F70-8E2E-4A3C-8A22-41CF6CF72C70}"/>
              </a:ext>
            </a:extLst>
          </p:cNvPr>
          <p:cNvSpPr txBox="1"/>
          <p:nvPr/>
        </p:nvSpPr>
        <p:spPr>
          <a:xfrm>
            <a:off x="4819650" y="5413790"/>
            <a:ext cx="6642100" cy="230832"/>
          </a:xfrm>
          <a:prstGeom prst="rect">
            <a:avLst/>
          </a:prstGeom>
          <a:noFill/>
        </p:spPr>
        <p:txBody>
          <a:bodyPr wrap="square" rtlCol="0">
            <a:spAutoFit/>
          </a:bodyPr>
          <a:lstStyle/>
          <a:p>
            <a:r>
              <a:rPr lang="en-US" sz="900">
                <a:hlinkClick r:id="rId4" tooltip="http://rootindexing.com/evaluation-method/"/>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01410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III. </a:t>
            </a:r>
            <a:r>
              <a:rPr lang="en-US" sz="3600" b="1" dirty="0">
                <a:solidFill>
                  <a:schemeClr val="bg1"/>
                </a:solidFill>
              </a:rPr>
              <a:t>Information About Collaborative Partners</a:t>
            </a:r>
            <a:r>
              <a:rPr lang="en-US" sz="3600" b="1" dirty="0">
                <a:solidFill>
                  <a:schemeClr val="bg1"/>
                </a:solidFill>
                <a:latin typeface="Myriad Pro"/>
              </a:rPr>
              <a:t> </a:t>
            </a:r>
            <a:endParaRPr lang="en-US" b="1" dirty="0">
              <a:solidFill>
                <a:schemeClr val="bg1"/>
              </a:solidFill>
              <a:latin typeface="Myriad Pro"/>
            </a:endParaRPr>
          </a:p>
        </p:txBody>
      </p:sp>
      <p:sp>
        <p:nvSpPr>
          <p:cNvPr id="4" name="TextBox 3">
            <a:extLst>
              <a:ext uri="{FF2B5EF4-FFF2-40B4-BE49-F238E27FC236}">
                <a16:creationId xmlns:a16="http://schemas.microsoft.com/office/drawing/2014/main" id="{B3417FD5-6CCB-43E8-9666-433E6F257B7F}"/>
              </a:ext>
            </a:extLst>
          </p:cNvPr>
          <p:cNvSpPr txBox="1"/>
          <p:nvPr/>
        </p:nvSpPr>
        <p:spPr>
          <a:xfrm>
            <a:off x="457200" y="914400"/>
            <a:ext cx="5120640"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Budget contributions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critical to determine the collaborative partner’s portion of the overall grant budget early in the process.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are they being asked to contribute to the program?</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Is there enough budget to support their contributions in the work plan?</a:t>
            </a:r>
          </a:p>
        </p:txBody>
      </p:sp>
      <p:pic>
        <p:nvPicPr>
          <p:cNvPr id="6" name="Picture 5">
            <a:extLst>
              <a:ext uri="{FF2B5EF4-FFF2-40B4-BE49-F238E27FC236}">
                <a16:creationId xmlns:a16="http://schemas.microsoft.com/office/drawing/2014/main" id="{2841240E-0680-4625-A84E-C4221263CFA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48426" y="1931121"/>
            <a:ext cx="5381599" cy="2995757"/>
          </a:xfrm>
          <a:prstGeom prst="rect">
            <a:avLst/>
          </a:prstGeom>
        </p:spPr>
      </p:pic>
      <p:sp>
        <p:nvSpPr>
          <p:cNvPr id="7" name="TextBox 6">
            <a:extLst>
              <a:ext uri="{FF2B5EF4-FFF2-40B4-BE49-F238E27FC236}">
                <a16:creationId xmlns:a16="http://schemas.microsoft.com/office/drawing/2014/main" id="{5CBD78BD-64AC-45D6-AE1B-C4C00659112C}"/>
              </a:ext>
            </a:extLst>
          </p:cNvPr>
          <p:cNvSpPr txBox="1"/>
          <p:nvPr/>
        </p:nvSpPr>
        <p:spPr>
          <a:xfrm>
            <a:off x="7762875" y="4600638"/>
            <a:ext cx="3867150" cy="230832"/>
          </a:xfrm>
          <a:prstGeom prst="rect">
            <a:avLst/>
          </a:prstGeom>
          <a:noFill/>
        </p:spPr>
        <p:txBody>
          <a:bodyPr wrap="square" rtlCol="0">
            <a:spAutoFit/>
          </a:bodyPr>
          <a:lstStyle/>
          <a:p>
            <a:r>
              <a:rPr lang="en-US" sz="900">
                <a:hlinkClick r:id="rId4" tooltip="https://positek.net/considering-a-home-generator/"/>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313004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III. </a:t>
            </a:r>
            <a:r>
              <a:rPr lang="en-US" sz="3600" b="1" dirty="0">
                <a:solidFill>
                  <a:schemeClr val="bg1"/>
                </a:solidFill>
              </a:rPr>
              <a:t>Information About Collaborative Partners</a:t>
            </a:r>
            <a:r>
              <a:rPr lang="en-US" sz="3600" b="1" dirty="0">
                <a:solidFill>
                  <a:schemeClr val="bg1"/>
                </a:solidFill>
                <a:latin typeface="Myriad Pro"/>
              </a:rPr>
              <a:t> </a:t>
            </a:r>
            <a:endParaRPr lang="en-US" b="1" dirty="0">
              <a:solidFill>
                <a:schemeClr val="bg1"/>
              </a:solidFill>
              <a:latin typeface="Myriad Pro"/>
            </a:endParaRPr>
          </a:p>
        </p:txBody>
      </p:sp>
      <p:sp>
        <p:nvSpPr>
          <p:cNvPr id="4" name="TextBox 3">
            <a:extLst>
              <a:ext uri="{FF2B5EF4-FFF2-40B4-BE49-F238E27FC236}">
                <a16:creationId xmlns:a16="http://schemas.microsoft.com/office/drawing/2014/main" id="{0BD91A54-0FF2-4BE3-8B31-30BEB6619C9D}"/>
              </a:ext>
            </a:extLst>
          </p:cNvPr>
          <p:cNvSpPr txBox="1"/>
          <p:nvPr/>
        </p:nvSpPr>
        <p:spPr>
          <a:xfrm>
            <a:off x="736170" y="1193370"/>
            <a:ext cx="3657600" cy="3170099"/>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Direct costs for partners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What direct costs will they incur for the project/program?</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Personnel and fringe benefits</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Supplies</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Equipment</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Travel</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Other</a:t>
            </a:r>
          </a:p>
        </p:txBody>
      </p:sp>
      <p:sp>
        <p:nvSpPr>
          <p:cNvPr id="6" name="TextBox 5">
            <a:extLst>
              <a:ext uri="{FF2B5EF4-FFF2-40B4-BE49-F238E27FC236}">
                <a16:creationId xmlns:a16="http://schemas.microsoft.com/office/drawing/2014/main" id="{8F40A1E0-8987-40D9-A75B-AD05F5C1EAB8}"/>
              </a:ext>
            </a:extLst>
          </p:cNvPr>
          <p:cNvSpPr txBox="1"/>
          <p:nvPr/>
        </p:nvSpPr>
        <p:spPr>
          <a:xfrm>
            <a:off x="6013571" y="2402237"/>
            <a:ext cx="4425042" cy="3477875"/>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Indirect costs for partners</a:t>
            </a:r>
          </a:p>
          <a:p>
            <a:endParaRPr lang="en-U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Do they already have a federally approved indirect cost rate?</a:t>
            </a:r>
          </a:p>
          <a:p>
            <a:pPr marL="342900" indent="-342900">
              <a:buFont typeface="Wingdings" panose="05000000000000000000" pitchFamily="2" charset="2"/>
              <a:buChar char="ü"/>
            </a:pPr>
            <a:r>
              <a:rPr lang="en-US" sz="2000" dirty="0">
                <a:latin typeface="Arial" panose="020B0604020202020204" pitchFamily="34" charset="0"/>
                <a:cs typeface="Arial" panose="020B0604020202020204" pitchFamily="34" charset="0"/>
              </a:rPr>
              <a:t>Or will they be claiming the 10% de minimis rate?</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Be SURE to talk with collaborative partners about your responsibilities as a lead applicant related to indirect costs.</a:t>
            </a:r>
          </a:p>
        </p:txBody>
      </p:sp>
    </p:spTree>
    <p:extLst>
      <p:ext uri="{BB962C8B-B14F-4D97-AF65-F5344CB8AC3E}">
        <p14:creationId xmlns:p14="http://schemas.microsoft.com/office/powerpoint/2010/main" val="100583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783"/>
            <a:ext cx="7177391" cy="286628"/>
          </a:xfrm>
        </p:spPr>
        <p:txBody>
          <a:bodyPr>
            <a:normAutofit fontScale="90000"/>
          </a:bodyPr>
          <a:lstStyle/>
          <a:p>
            <a:r>
              <a:rPr lang="en-US" sz="3600" b="1" dirty="0">
                <a:solidFill>
                  <a:schemeClr val="bg1"/>
                </a:solidFill>
              </a:rPr>
              <a:t>What We Will Cover:</a:t>
            </a:r>
            <a:endParaRPr lang="en-US" dirty="0">
              <a:solidFill>
                <a:srgbClr val="0C8642"/>
              </a:solidFill>
            </a:endParaRPr>
          </a:p>
        </p:txBody>
      </p:sp>
      <p:sp>
        <p:nvSpPr>
          <p:cNvPr id="3" name="Content Placeholder 2"/>
          <p:cNvSpPr>
            <a:spLocks noGrp="1"/>
          </p:cNvSpPr>
          <p:nvPr>
            <p:ph idx="1"/>
          </p:nvPr>
        </p:nvSpPr>
        <p:spPr>
          <a:xfrm>
            <a:off x="678785" y="1092448"/>
            <a:ext cx="9103390" cy="5251202"/>
          </a:xfrm>
        </p:spPr>
        <p:txBody>
          <a:bodyPr>
            <a:normAutofit fontScale="85000" lnSpcReduction="20000"/>
          </a:bodyPr>
          <a:lstStyle/>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b="1" dirty="0"/>
              <a:t>Data on Your Community and Target Audience</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Organizational Structure and History</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Information About Collaborative Partners</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Resumes/biographical Sketches for Staff </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Standard Grant Attachments</a:t>
            </a:r>
            <a:endParaRPr lang="en-GB" sz="4000" dirty="0"/>
          </a:p>
        </p:txBody>
      </p:sp>
    </p:spTree>
    <p:extLst>
      <p:ext uri="{BB962C8B-B14F-4D97-AF65-F5344CB8AC3E}">
        <p14:creationId xmlns:p14="http://schemas.microsoft.com/office/powerpoint/2010/main" val="79879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700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Myriad Pro"/>
            </a:endParaRPr>
          </a:p>
        </p:txBody>
      </p:sp>
      <p:sp>
        <p:nvSpPr>
          <p:cNvPr id="3" name="Rectangle 2"/>
          <p:cNvSpPr/>
          <p:nvPr/>
        </p:nvSpPr>
        <p:spPr>
          <a:xfrm>
            <a:off x="164117" y="115834"/>
            <a:ext cx="7210685" cy="584775"/>
          </a:xfrm>
          <a:prstGeom prst="rect">
            <a:avLst/>
          </a:prstGeom>
        </p:spPr>
        <p:txBody>
          <a:bodyPr wrap="square">
            <a:spAutoFit/>
          </a:bodyPr>
          <a:lstStyle/>
          <a:p>
            <a:r>
              <a:rPr lang="en-US" sz="3200" b="1" dirty="0">
                <a:solidFill>
                  <a:schemeClr val="bg1"/>
                </a:solidFill>
                <a:latin typeface="Myriad Pro"/>
              </a:rPr>
              <a:t>Questions</a:t>
            </a:r>
          </a:p>
        </p:txBody>
      </p:sp>
      <p:sp>
        <p:nvSpPr>
          <p:cNvPr id="6" name="TextBox 5"/>
          <p:cNvSpPr txBox="1"/>
          <p:nvPr/>
        </p:nvSpPr>
        <p:spPr>
          <a:xfrm>
            <a:off x="4393481" y="1929301"/>
            <a:ext cx="7532602" cy="2339102"/>
          </a:xfrm>
          <a:prstGeom prst="rect">
            <a:avLst/>
          </a:prstGeom>
          <a:noFill/>
        </p:spPr>
        <p:txBody>
          <a:bodyPr wrap="square" rtlCol="0">
            <a:spAutoFit/>
          </a:bodyPr>
          <a:lstStyle/>
          <a:p>
            <a:r>
              <a:rPr lang="en-US" sz="3200" dirty="0"/>
              <a:t>Think of a question afterward?</a:t>
            </a:r>
          </a:p>
          <a:p>
            <a:endParaRPr lang="en-US" sz="3200" dirty="0"/>
          </a:p>
          <a:p>
            <a:r>
              <a:rPr lang="en-US" sz="3200" dirty="0"/>
              <a:t>Email Diane at </a:t>
            </a:r>
            <a:r>
              <a:rPr lang="en-US" sz="3200" dirty="0">
                <a:solidFill>
                  <a:srgbClr val="0C8642"/>
                </a:solidFill>
                <a:hlinkClick r:id="rId3"/>
              </a:rPr>
              <a:t>diane@dhleonardconsulting.com</a:t>
            </a:r>
            <a:r>
              <a:rPr lang="en-US" sz="3200" dirty="0">
                <a:solidFill>
                  <a:srgbClr val="0C8642"/>
                </a:solidFill>
              </a:rPr>
              <a:t> </a:t>
            </a:r>
          </a:p>
          <a:p>
            <a:endParaRPr lang="en-US" dirty="0"/>
          </a:p>
        </p:txBody>
      </p:sp>
      <p:sp>
        <p:nvSpPr>
          <p:cNvPr id="7" name="Oval 6"/>
          <p:cNvSpPr/>
          <p:nvPr/>
        </p:nvSpPr>
        <p:spPr>
          <a:xfrm>
            <a:off x="265917" y="1600200"/>
            <a:ext cx="3730487" cy="3657600"/>
          </a:xfrm>
          <a:prstGeom prst="ellipse">
            <a:avLst/>
          </a:prstGeom>
          <a:solidFill>
            <a:srgbClr val="01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2860" y="2788549"/>
            <a:ext cx="3276600" cy="1569660"/>
          </a:xfrm>
          <a:prstGeom prst="rect">
            <a:avLst/>
          </a:prstGeom>
          <a:noFill/>
        </p:spPr>
        <p:txBody>
          <a:bodyPr wrap="square" rtlCol="0">
            <a:spAutoFit/>
          </a:bodyPr>
          <a:lstStyle/>
          <a:p>
            <a:pPr algn="ctr"/>
            <a:r>
              <a:rPr lang="en-US" sz="9600" b="1" dirty="0">
                <a:solidFill>
                  <a:schemeClr val="bg1"/>
                </a:solidFill>
                <a:latin typeface="Myriad Pro Cond" pitchFamily="34" charset="0"/>
                <a:cs typeface="Utsaah" panose="020B0604020202020204" pitchFamily="34" charset="0"/>
              </a:rPr>
              <a:t>Q&amp;A</a:t>
            </a:r>
            <a:r>
              <a:rPr lang="en-US" sz="9600" b="1" dirty="0">
                <a:solidFill>
                  <a:schemeClr val="bg1"/>
                </a:solidFill>
                <a:latin typeface="Utsaah" panose="020B0604020202020204" pitchFamily="34" charset="0"/>
                <a:cs typeface="Utsaah" panose="020B0604020202020204" pitchFamily="34" charset="0"/>
              </a:rPr>
              <a:t> </a:t>
            </a:r>
            <a:endParaRPr lang="en-US" sz="9600" b="1" dirty="0">
              <a:solidFill>
                <a:schemeClr val="bg1"/>
              </a:solidFill>
              <a:latin typeface="Reklame Script Regular DEMO" panose="03060502040607080D05" pitchFamily="66" charset="0"/>
              <a:cs typeface="MasanaScript" pitchFamily="50" charset="0"/>
            </a:endParaRPr>
          </a:p>
        </p:txBody>
      </p:sp>
    </p:spTree>
    <p:extLst>
      <p:ext uri="{BB962C8B-B14F-4D97-AF65-F5344CB8AC3E}">
        <p14:creationId xmlns:p14="http://schemas.microsoft.com/office/powerpoint/2010/main" val="2827016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15"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648772" y="1204457"/>
            <a:ext cx="6925332" cy="2862322"/>
          </a:xfrm>
          <a:prstGeom prst="rect">
            <a:avLst/>
          </a:prstGeom>
          <a:noFill/>
        </p:spPr>
        <p:txBody>
          <a:bodyPr wrap="square" rtlCol="0" anchor="t">
            <a:spAutoFit/>
          </a:bodyPr>
          <a:lstStyle/>
          <a:p>
            <a:pPr algn="ctr"/>
            <a:r>
              <a:rPr lang="en-US" sz="6000" dirty="0">
                <a:solidFill>
                  <a:srgbClr val="C00000"/>
                </a:solidFill>
                <a:latin typeface="Myriad Pro Cond"/>
              </a:rPr>
              <a:t>Creating Grant Application Components</a:t>
            </a:r>
            <a:endParaRPr lang="en-US" dirty="0"/>
          </a:p>
        </p:txBody>
      </p:sp>
      <p:sp>
        <p:nvSpPr>
          <p:cNvPr id="9" name="Rectangle 8"/>
          <p:cNvSpPr/>
          <p:nvPr/>
        </p:nvSpPr>
        <p:spPr>
          <a:xfrm>
            <a:off x="0" y="4412279"/>
            <a:ext cx="12192000" cy="1129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5358" y="4604377"/>
            <a:ext cx="10048875" cy="584775"/>
          </a:xfrm>
          <a:prstGeom prst="rect">
            <a:avLst/>
          </a:prstGeom>
          <a:noFill/>
        </p:spPr>
        <p:txBody>
          <a:bodyPr wrap="square" rtlCol="0" anchor="t">
            <a:spAutoFit/>
          </a:bodyPr>
          <a:lstStyle/>
          <a:p>
            <a:pPr algn="ctr"/>
            <a:r>
              <a:rPr lang="en-US" sz="3200" dirty="0">
                <a:solidFill>
                  <a:schemeClr val="bg1"/>
                </a:solidFill>
                <a:latin typeface="Myriad Pro Cond"/>
              </a:rPr>
              <a:t>Presenter: Diane H. Leonard, GPC, STSI</a:t>
            </a:r>
            <a:endParaRPr lang="en-US" sz="3200" dirty="0">
              <a:solidFill>
                <a:schemeClr val="bg1"/>
              </a:solidFill>
              <a:latin typeface="Myriad Pro Cond" pitchFamily="34" charset="0"/>
            </a:endParaRPr>
          </a:p>
        </p:txBody>
      </p:sp>
      <p:pic>
        <p:nvPicPr>
          <p:cNvPr id="12" name="Picture 11">
            <a:extLst>
              <a:ext uri="{FF2B5EF4-FFF2-40B4-BE49-F238E27FC236}">
                <a16:creationId xmlns:a16="http://schemas.microsoft.com/office/drawing/2014/main" id="{78896A1F-8265-47F3-957C-F9126EB7F4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51790" y="1007092"/>
            <a:ext cx="3232437" cy="3232437"/>
          </a:xfrm>
          <a:prstGeom prst="rect">
            <a:avLst/>
          </a:prstGeom>
        </p:spPr>
      </p:pic>
    </p:spTree>
    <p:extLst>
      <p:ext uri="{BB962C8B-B14F-4D97-AF65-F5344CB8AC3E}">
        <p14:creationId xmlns:p14="http://schemas.microsoft.com/office/powerpoint/2010/main" val="265234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783"/>
            <a:ext cx="7177391" cy="286628"/>
          </a:xfrm>
        </p:spPr>
        <p:txBody>
          <a:bodyPr>
            <a:normAutofit fontScale="90000"/>
          </a:bodyPr>
          <a:lstStyle/>
          <a:p>
            <a:r>
              <a:rPr lang="en-US" sz="3600" b="1" dirty="0">
                <a:solidFill>
                  <a:schemeClr val="bg1"/>
                </a:solidFill>
              </a:rPr>
              <a:t>What We Will Cover:</a:t>
            </a:r>
            <a:endParaRPr lang="en-US" dirty="0">
              <a:solidFill>
                <a:srgbClr val="0C8642"/>
              </a:solidFill>
            </a:endParaRPr>
          </a:p>
        </p:txBody>
      </p:sp>
      <p:sp>
        <p:nvSpPr>
          <p:cNvPr id="3" name="Content Placeholder 2"/>
          <p:cNvSpPr>
            <a:spLocks noGrp="1"/>
          </p:cNvSpPr>
          <p:nvPr>
            <p:ph idx="1"/>
          </p:nvPr>
        </p:nvSpPr>
        <p:spPr>
          <a:xfrm>
            <a:off x="678785" y="1092448"/>
            <a:ext cx="8617615" cy="5251202"/>
          </a:xfrm>
        </p:spPr>
        <p:txBody>
          <a:bodyPr>
            <a:normAutofit fontScale="85000" lnSpcReduction="20000"/>
          </a:bodyPr>
          <a:lstStyle/>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Data on Your Community and Target Audience</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Organizational Structure and History</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Information About Collaborative Partners</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b="1" dirty="0"/>
              <a:t>Resumes/biographical Sketches for Staff </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Standard Grant Attachments</a:t>
            </a:r>
            <a:endParaRPr lang="en-GB" sz="4000" dirty="0"/>
          </a:p>
        </p:txBody>
      </p:sp>
    </p:spTree>
    <p:extLst>
      <p:ext uri="{BB962C8B-B14F-4D97-AF65-F5344CB8AC3E}">
        <p14:creationId xmlns:p14="http://schemas.microsoft.com/office/powerpoint/2010/main" val="1358954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IV. </a:t>
            </a:r>
            <a:r>
              <a:rPr lang="en-US" sz="3200" b="1" dirty="0">
                <a:solidFill>
                  <a:schemeClr val="bg1"/>
                </a:solidFill>
              </a:rPr>
              <a:t>Resumes/biographical Sketches for Staff </a:t>
            </a:r>
            <a:r>
              <a:rPr lang="en-US" sz="3200" b="1" dirty="0">
                <a:solidFill>
                  <a:schemeClr val="bg1"/>
                </a:solidFill>
                <a:latin typeface="Myriad Pro"/>
              </a:rPr>
              <a:t> </a:t>
            </a:r>
          </a:p>
        </p:txBody>
      </p:sp>
      <p:sp>
        <p:nvSpPr>
          <p:cNvPr id="4" name="TextBox 3">
            <a:extLst>
              <a:ext uri="{FF2B5EF4-FFF2-40B4-BE49-F238E27FC236}">
                <a16:creationId xmlns:a16="http://schemas.microsoft.com/office/drawing/2014/main" id="{F665E137-A3E5-4F16-9B5A-29EC39390BB9}"/>
              </a:ext>
            </a:extLst>
          </p:cNvPr>
          <p:cNvSpPr txBox="1"/>
          <p:nvPr/>
        </p:nvSpPr>
        <p:spPr>
          <a:xfrm>
            <a:off x="457200" y="914400"/>
            <a:ext cx="4397116" cy="5693866"/>
          </a:xfrm>
          <a:prstGeom prst="rect">
            <a:avLst/>
          </a:prstGeom>
          <a:noFill/>
        </p:spPr>
        <p:txBody>
          <a:bodyPr wrap="square" rtlCol="0">
            <a:spAutoFit/>
          </a:bodyPr>
          <a:lstStyle/>
          <a:p>
            <a:r>
              <a:rPr lang="en-US" sz="2800" dirty="0">
                <a:latin typeface="Myriad Pro"/>
                <a:cs typeface="Arial" panose="020B0604020202020204" pitchFamily="34" charset="0"/>
              </a:rPr>
              <a:t>Each grantmaker (especially with government grants) has different guidelines for the formatting requirements, length, and content of resumes/curriculum vitae (CV) and job descriptions.</a:t>
            </a:r>
          </a:p>
          <a:p>
            <a:endParaRPr lang="en-US" sz="2800" dirty="0">
              <a:latin typeface="Myriad Pro"/>
              <a:cs typeface="Arial" panose="020B0604020202020204" pitchFamily="34" charset="0"/>
            </a:endParaRPr>
          </a:p>
          <a:p>
            <a:r>
              <a:rPr lang="en-US" sz="2800" dirty="0">
                <a:latin typeface="Myriad Pro"/>
                <a:cs typeface="Arial" panose="020B0604020202020204" pitchFamily="34" charset="0"/>
              </a:rPr>
              <a:t>Read each set of guidelines to ensure your attachments meet their requirements! </a:t>
            </a:r>
          </a:p>
        </p:txBody>
      </p:sp>
      <p:grpSp>
        <p:nvGrpSpPr>
          <p:cNvPr id="5" name="Group 4">
            <a:extLst>
              <a:ext uri="{FF2B5EF4-FFF2-40B4-BE49-F238E27FC236}">
                <a16:creationId xmlns:a16="http://schemas.microsoft.com/office/drawing/2014/main" id="{0736FFE4-DCB0-4BE2-8AFB-0D966DB3482F}"/>
              </a:ext>
            </a:extLst>
          </p:cNvPr>
          <p:cNvGrpSpPr/>
          <p:nvPr/>
        </p:nvGrpSpPr>
        <p:grpSpPr>
          <a:xfrm>
            <a:off x="4679408" y="1664974"/>
            <a:ext cx="4470614" cy="4138610"/>
            <a:chOff x="5433401" y="608172"/>
            <a:chExt cx="3920150" cy="3629025"/>
          </a:xfrm>
        </p:grpSpPr>
        <p:grpSp>
          <p:nvGrpSpPr>
            <p:cNvPr id="6" name="Group 5">
              <a:extLst>
                <a:ext uri="{FF2B5EF4-FFF2-40B4-BE49-F238E27FC236}">
                  <a16:creationId xmlns:a16="http://schemas.microsoft.com/office/drawing/2014/main" id="{682675FB-8F1A-4603-992C-B21A3E1D6949}"/>
                </a:ext>
              </a:extLst>
            </p:cNvPr>
            <p:cNvGrpSpPr/>
            <p:nvPr/>
          </p:nvGrpSpPr>
          <p:grpSpPr>
            <a:xfrm>
              <a:off x="5433401" y="608172"/>
              <a:ext cx="3819526" cy="3629025"/>
              <a:chOff x="2572391" y="1131473"/>
              <a:chExt cx="2990850" cy="2990850"/>
            </a:xfrm>
          </p:grpSpPr>
          <p:pic>
            <p:nvPicPr>
              <p:cNvPr id="9" name="Picture 8">
                <a:extLst>
                  <a:ext uri="{FF2B5EF4-FFF2-40B4-BE49-F238E27FC236}">
                    <a16:creationId xmlns:a16="http://schemas.microsoft.com/office/drawing/2014/main" id="{14E1D4C1-0335-4B4B-A726-BCC3F9C7F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391" y="1131473"/>
                <a:ext cx="2990850" cy="2990850"/>
              </a:xfrm>
              <a:prstGeom prst="rect">
                <a:avLst/>
              </a:prstGeom>
            </p:spPr>
          </p:pic>
          <p:sp>
            <p:nvSpPr>
              <p:cNvPr id="10" name="TextBox 9">
                <a:extLst>
                  <a:ext uri="{FF2B5EF4-FFF2-40B4-BE49-F238E27FC236}">
                    <a16:creationId xmlns:a16="http://schemas.microsoft.com/office/drawing/2014/main" id="{EB0F8B48-D5F2-4D93-8D5C-E8454F858BAD}"/>
                  </a:ext>
                </a:extLst>
              </p:cNvPr>
              <p:cNvSpPr txBox="1"/>
              <p:nvPr/>
            </p:nvSpPr>
            <p:spPr>
              <a:xfrm rot="21134430">
                <a:off x="2943961" y="1478879"/>
                <a:ext cx="1940944" cy="1897421"/>
              </a:xfrm>
              <a:prstGeom prst="rect">
                <a:avLst/>
              </a:prstGeom>
              <a:noFill/>
            </p:spPr>
            <p:txBody>
              <a:bodyPr wrap="square" rtlCol="0">
                <a:spAutoFit/>
              </a:bodyPr>
              <a:lstStyle/>
              <a:p>
                <a:pPr defTabSz="914378">
                  <a:defRPr/>
                </a:pPr>
                <a:r>
                  <a:rPr lang="en-US" sz="1400" dirty="0">
                    <a:solidFill>
                      <a:prstClr val="black"/>
                    </a:solidFill>
                    <a:latin typeface="MV Boli" panose="02000500030200090000" pitchFamily="2" charset="0"/>
                    <a:cs typeface="MV Boli" panose="02000500030200090000" pitchFamily="2" charset="0"/>
                  </a:rPr>
                  <a:t>Biosketch</a:t>
                </a:r>
              </a:p>
              <a:p>
                <a:pPr defTabSz="914378">
                  <a:defRPr/>
                </a:pPr>
                <a:endParaRPr lang="en-US" sz="1400" dirty="0">
                  <a:solidFill>
                    <a:prstClr val="black"/>
                  </a:solidFill>
                  <a:latin typeface="MV Boli" panose="02000500030200090000" pitchFamily="2" charset="0"/>
                  <a:cs typeface="MV Boli" panose="02000500030200090000" pitchFamily="2" charset="0"/>
                </a:endParaRPr>
              </a:p>
              <a:p>
                <a:pPr defTabSz="914378">
                  <a:defRPr/>
                </a:pPr>
                <a:r>
                  <a:rPr lang="en-US" sz="1400" dirty="0">
                    <a:solidFill>
                      <a:prstClr val="black"/>
                    </a:solidFill>
                    <a:latin typeface="MV Boli" panose="02000500030200090000" pitchFamily="2" charset="0"/>
                    <a:cs typeface="MV Boli" panose="02000500030200090000" pitchFamily="2" charset="0"/>
                  </a:rPr>
                  <a:t>Name:</a:t>
                </a:r>
              </a:p>
              <a:p>
                <a:pPr defTabSz="914378">
                  <a:defRPr/>
                </a:pPr>
                <a:endParaRPr lang="en-US" sz="1400" dirty="0">
                  <a:solidFill>
                    <a:prstClr val="black"/>
                  </a:solidFill>
                  <a:latin typeface="MV Boli" panose="02000500030200090000" pitchFamily="2" charset="0"/>
                  <a:cs typeface="MV Boli" panose="02000500030200090000" pitchFamily="2" charset="0"/>
                </a:endParaRPr>
              </a:p>
              <a:p>
                <a:pPr defTabSz="914378">
                  <a:defRPr/>
                </a:pPr>
                <a:r>
                  <a:rPr lang="en-US" sz="1400" dirty="0">
                    <a:solidFill>
                      <a:prstClr val="black"/>
                    </a:solidFill>
                    <a:latin typeface="MV Boli" panose="02000500030200090000" pitchFamily="2" charset="0"/>
                    <a:cs typeface="MV Boli" panose="02000500030200090000" pitchFamily="2" charset="0"/>
                  </a:rPr>
                  <a:t>Position Title:</a:t>
                </a:r>
              </a:p>
              <a:p>
                <a:pPr defTabSz="914378">
                  <a:defRPr/>
                </a:pPr>
                <a:endParaRPr lang="en-US" sz="1400" dirty="0">
                  <a:solidFill>
                    <a:prstClr val="black"/>
                  </a:solidFill>
                  <a:latin typeface="MV Boli" panose="02000500030200090000" pitchFamily="2" charset="0"/>
                  <a:cs typeface="MV Boli" panose="02000500030200090000" pitchFamily="2" charset="0"/>
                </a:endParaRPr>
              </a:p>
              <a:p>
                <a:pPr defTabSz="914378">
                  <a:defRPr/>
                </a:pPr>
                <a:r>
                  <a:rPr lang="en-US" sz="1400" dirty="0">
                    <a:solidFill>
                      <a:prstClr val="black"/>
                    </a:solidFill>
                    <a:latin typeface="MV Boli" panose="02000500030200090000" pitchFamily="2" charset="0"/>
                    <a:cs typeface="MV Boli" panose="02000500030200090000" pitchFamily="2" charset="0"/>
                  </a:rPr>
                  <a:t>Required Qualifications:</a:t>
                </a:r>
              </a:p>
            </p:txBody>
          </p:sp>
        </p:grpSp>
        <p:cxnSp>
          <p:nvCxnSpPr>
            <p:cNvPr id="7" name="Straight Arrow Connector 6">
              <a:extLst>
                <a:ext uri="{FF2B5EF4-FFF2-40B4-BE49-F238E27FC236}">
                  <a16:creationId xmlns:a16="http://schemas.microsoft.com/office/drawing/2014/main" id="{E45DF1CD-0001-4B4B-9AC5-43E97CDCF0A9}"/>
                </a:ext>
              </a:extLst>
            </p:cNvPr>
            <p:cNvCxnSpPr/>
            <p:nvPr/>
          </p:nvCxnSpPr>
          <p:spPr>
            <a:xfrm flipH="1" flipV="1">
              <a:off x="8392833" y="2529166"/>
              <a:ext cx="960718" cy="28785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85960E8C-566A-4077-B182-DAF3AC7D0C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12" y="1873784"/>
            <a:ext cx="4355861" cy="4138610"/>
          </a:xfrm>
          <a:prstGeom prst="rect">
            <a:avLst/>
          </a:prstGeom>
        </p:spPr>
      </p:pic>
      <p:sp>
        <p:nvSpPr>
          <p:cNvPr id="12" name="Oval 11">
            <a:extLst>
              <a:ext uri="{FF2B5EF4-FFF2-40B4-BE49-F238E27FC236}">
                <a16:creationId xmlns:a16="http://schemas.microsoft.com/office/drawing/2014/main" id="{AC772B7C-EAAC-4411-81AF-C5680C3A537E}"/>
              </a:ext>
            </a:extLst>
          </p:cNvPr>
          <p:cNvSpPr/>
          <p:nvPr/>
        </p:nvSpPr>
        <p:spPr>
          <a:xfrm rot="21079483">
            <a:off x="7309020" y="2725716"/>
            <a:ext cx="2586381" cy="2092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defRPr/>
            </a:pPr>
            <a:endParaRPr lang="en-US" dirty="0">
              <a:solidFill>
                <a:prstClr val="white"/>
              </a:solidFill>
              <a:latin typeface="Calibri"/>
            </a:endParaRPr>
          </a:p>
        </p:txBody>
      </p:sp>
      <p:sp>
        <p:nvSpPr>
          <p:cNvPr id="13" name="TextBox 12">
            <a:extLst>
              <a:ext uri="{FF2B5EF4-FFF2-40B4-BE49-F238E27FC236}">
                <a16:creationId xmlns:a16="http://schemas.microsoft.com/office/drawing/2014/main" id="{4CB4424B-5E1B-4615-AFDD-070A0B525C74}"/>
              </a:ext>
            </a:extLst>
          </p:cNvPr>
          <p:cNvSpPr txBox="1"/>
          <p:nvPr/>
        </p:nvSpPr>
        <p:spPr>
          <a:xfrm rot="21134430">
            <a:off x="7225649" y="3631785"/>
            <a:ext cx="2826782" cy="523220"/>
          </a:xfrm>
          <a:prstGeom prst="rect">
            <a:avLst/>
          </a:prstGeom>
          <a:noFill/>
        </p:spPr>
        <p:txBody>
          <a:bodyPr wrap="square" rtlCol="0">
            <a:spAutoFit/>
          </a:bodyPr>
          <a:lstStyle/>
          <a:p>
            <a:pPr algn="ctr" defTabSz="914378">
              <a:defRPr/>
            </a:pPr>
            <a:r>
              <a:rPr lang="en-US" sz="1400" dirty="0">
                <a:solidFill>
                  <a:prstClr val="black"/>
                </a:solidFill>
                <a:latin typeface="MV Boli" panose="02000500030200090000" pitchFamily="2" charset="0"/>
                <a:cs typeface="MV Boli" panose="02000500030200090000" pitchFamily="2" charset="0"/>
              </a:rPr>
              <a:t>Guidelines for Biosketch Formatting</a:t>
            </a:r>
          </a:p>
        </p:txBody>
      </p:sp>
    </p:spTree>
    <p:extLst>
      <p:ext uri="{BB962C8B-B14F-4D97-AF65-F5344CB8AC3E}">
        <p14:creationId xmlns:p14="http://schemas.microsoft.com/office/powerpoint/2010/main" val="1482624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IV. </a:t>
            </a:r>
            <a:r>
              <a:rPr lang="en-US" sz="3200" b="1" dirty="0">
                <a:solidFill>
                  <a:schemeClr val="bg1"/>
                </a:solidFill>
              </a:rPr>
              <a:t>Resumes/biographical Sketches for Staff </a:t>
            </a:r>
            <a:r>
              <a:rPr lang="en-US" sz="3200" b="1" dirty="0">
                <a:solidFill>
                  <a:schemeClr val="bg1"/>
                </a:solidFill>
                <a:latin typeface="Myriad Pro"/>
              </a:rPr>
              <a:t> </a:t>
            </a:r>
          </a:p>
        </p:txBody>
      </p:sp>
      <p:sp>
        <p:nvSpPr>
          <p:cNvPr id="4" name="TextBox 3">
            <a:extLst>
              <a:ext uri="{FF2B5EF4-FFF2-40B4-BE49-F238E27FC236}">
                <a16:creationId xmlns:a16="http://schemas.microsoft.com/office/drawing/2014/main" id="{51FFAA3F-201C-40DF-BD5E-58F3E2CADB00}"/>
              </a:ext>
            </a:extLst>
          </p:cNvPr>
          <p:cNvSpPr txBox="1"/>
          <p:nvPr/>
        </p:nvSpPr>
        <p:spPr>
          <a:xfrm>
            <a:off x="1263113" y="1012954"/>
            <a:ext cx="3710940" cy="4832092"/>
          </a:xfrm>
          <a:prstGeom prst="rect">
            <a:avLst/>
          </a:prstGeom>
          <a:noFill/>
        </p:spPr>
        <p:txBody>
          <a:bodyPr wrap="square" rtlCol="0">
            <a:spAutoFit/>
          </a:bodyPr>
          <a:lstStyle/>
          <a:p>
            <a:r>
              <a:rPr lang="en-US" sz="2800" b="1" dirty="0">
                <a:latin typeface="Myriad Pro"/>
                <a:cs typeface="Arial" panose="020B0604020202020204" pitchFamily="34" charset="0"/>
              </a:rPr>
              <a:t>Current staff</a:t>
            </a:r>
          </a:p>
          <a:p>
            <a:endParaRPr lang="en-US" sz="2800" dirty="0">
              <a:latin typeface="Myriad Pro"/>
              <a:cs typeface="Arial" panose="020B0604020202020204" pitchFamily="34" charset="0"/>
            </a:endParaRPr>
          </a:p>
          <a:p>
            <a:r>
              <a:rPr lang="en-US" sz="2800" dirty="0">
                <a:latin typeface="Myriad Pro"/>
                <a:cs typeface="Arial" panose="020B0604020202020204" pitchFamily="34" charset="0"/>
              </a:rPr>
              <a:t>Guidelines may refer to the documents for current employees as:</a:t>
            </a:r>
          </a:p>
          <a:p>
            <a:pPr marL="342900" indent="-342900">
              <a:buFont typeface="Wingdings" panose="05000000000000000000" pitchFamily="2" charset="2"/>
              <a:buChar char="ü"/>
            </a:pPr>
            <a:r>
              <a:rPr lang="en-US" sz="2800" dirty="0">
                <a:latin typeface="Myriad Pro"/>
                <a:cs typeface="Arial" panose="020B0604020202020204" pitchFamily="34" charset="0"/>
              </a:rPr>
              <a:t>Resumes</a:t>
            </a:r>
          </a:p>
          <a:p>
            <a:pPr marL="342900" indent="-342900">
              <a:buFont typeface="Wingdings" panose="05000000000000000000" pitchFamily="2" charset="2"/>
              <a:buChar char="ü"/>
            </a:pPr>
            <a:r>
              <a:rPr lang="en-US" sz="2800" dirty="0">
                <a:latin typeface="Myriad Pro"/>
                <a:cs typeface="Arial" panose="020B0604020202020204" pitchFamily="34" charset="0"/>
              </a:rPr>
              <a:t>Biographical sketches</a:t>
            </a:r>
          </a:p>
          <a:p>
            <a:pPr marL="342900" indent="-342900">
              <a:buFont typeface="Wingdings" panose="05000000000000000000" pitchFamily="2" charset="2"/>
              <a:buChar char="ü"/>
            </a:pPr>
            <a:r>
              <a:rPr lang="en-US" sz="2800" dirty="0">
                <a:latin typeface="Myriad Pro"/>
                <a:cs typeface="Arial" panose="020B0604020202020204" pitchFamily="34" charset="0"/>
              </a:rPr>
              <a:t>Curriculum Vitae (CV)</a:t>
            </a:r>
          </a:p>
          <a:p>
            <a:endParaRPr lang="en-US" sz="2800" dirty="0">
              <a:latin typeface="Myriad Pro"/>
              <a:cs typeface="Arial" panose="020B0604020202020204" pitchFamily="34" charset="0"/>
            </a:endParaRPr>
          </a:p>
        </p:txBody>
      </p:sp>
      <p:sp>
        <p:nvSpPr>
          <p:cNvPr id="5" name="TextBox 4">
            <a:extLst>
              <a:ext uri="{FF2B5EF4-FFF2-40B4-BE49-F238E27FC236}">
                <a16:creationId xmlns:a16="http://schemas.microsoft.com/office/drawing/2014/main" id="{A672DA9E-7FD6-43A6-A8AC-FE7CAD4A1215}"/>
              </a:ext>
            </a:extLst>
          </p:cNvPr>
          <p:cNvSpPr txBox="1"/>
          <p:nvPr/>
        </p:nvSpPr>
        <p:spPr>
          <a:xfrm>
            <a:off x="5893974" y="2260729"/>
            <a:ext cx="3657599" cy="3970318"/>
          </a:xfrm>
          <a:prstGeom prst="rect">
            <a:avLst/>
          </a:prstGeom>
          <a:noFill/>
        </p:spPr>
        <p:txBody>
          <a:bodyPr wrap="square" rtlCol="0">
            <a:spAutoFit/>
          </a:bodyPr>
          <a:lstStyle/>
          <a:p>
            <a:r>
              <a:rPr lang="en-US" sz="2800" b="1" dirty="0">
                <a:latin typeface="Myriad Pro"/>
                <a:cs typeface="Arial" panose="020B0604020202020204" pitchFamily="34" charset="0"/>
              </a:rPr>
              <a:t>Future staff</a:t>
            </a:r>
          </a:p>
          <a:p>
            <a:endParaRPr lang="en-US" sz="2800" b="1" dirty="0">
              <a:latin typeface="Myriad Pro"/>
              <a:cs typeface="Arial" panose="020B0604020202020204" pitchFamily="34" charset="0"/>
            </a:endParaRPr>
          </a:p>
          <a:p>
            <a:r>
              <a:rPr lang="en-US" sz="2800" dirty="0">
                <a:latin typeface="Myriad Pro"/>
                <a:cs typeface="Arial" panose="020B0604020202020204" pitchFamily="34" charset="0"/>
              </a:rPr>
              <a:t>Guidelines may refer to the documents for future employees as:</a:t>
            </a:r>
          </a:p>
          <a:p>
            <a:endParaRPr lang="en-US" sz="2800" dirty="0">
              <a:latin typeface="Myriad Pro"/>
              <a:cs typeface="Arial" panose="020B0604020202020204" pitchFamily="34" charset="0"/>
            </a:endParaRPr>
          </a:p>
          <a:p>
            <a:pPr marL="342900" indent="-342900">
              <a:buFont typeface="Wingdings" panose="05000000000000000000" pitchFamily="2" charset="2"/>
              <a:buChar char="ü"/>
            </a:pPr>
            <a:r>
              <a:rPr lang="en-US" sz="2800" dirty="0">
                <a:latin typeface="Myriad Pro"/>
                <a:cs typeface="Arial" panose="020B0604020202020204" pitchFamily="34" charset="0"/>
              </a:rPr>
              <a:t>Job descriptions</a:t>
            </a:r>
          </a:p>
          <a:p>
            <a:pPr marL="342900" indent="-342900">
              <a:buFont typeface="Wingdings" panose="05000000000000000000" pitchFamily="2" charset="2"/>
              <a:buChar char="ü"/>
            </a:pPr>
            <a:r>
              <a:rPr lang="en-US" sz="2800" dirty="0">
                <a:latin typeface="Myriad Pro"/>
                <a:cs typeface="Arial" panose="020B0604020202020204" pitchFamily="34" charset="0"/>
              </a:rPr>
              <a:t>Position descriptions</a:t>
            </a:r>
          </a:p>
        </p:txBody>
      </p:sp>
    </p:spTree>
    <p:extLst>
      <p:ext uri="{BB962C8B-B14F-4D97-AF65-F5344CB8AC3E}">
        <p14:creationId xmlns:p14="http://schemas.microsoft.com/office/powerpoint/2010/main" val="2394898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IV. </a:t>
            </a:r>
            <a:r>
              <a:rPr lang="en-US" sz="3200" b="1" dirty="0">
                <a:solidFill>
                  <a:schemeClr val="bg1"/>
                </a:solidFill>
              </a:rPr>
              <a:t>Resumes/biographical Sketches for Staff </a:t>
            </a:r>
            <a:r>
              <a:rPr lang="en-US" sz="3200" b="1" dirty="0">
                <a:solidFill>
                  <a:schemeClr val="bg1"/>
                </a:solidFill>
                <a:latin typeface="Myriad Pro"/>
              </a:rPr>
              <a:t> </a:t>
            </a:r>
          </a:p>
        </p:txBody>
      </p:sp>
      <p:sp>
        <p:nvSpPr>
          <p:cNvPr id="4" name="TextBox 3">
            <a:extLst>
              <a:ext uri="{FF2B5EF4-FFF2-40B4-BE49-F238E27FC236}">
                <a16:creationId xmlns:a16="http://schemas.microsoft.com/office/drawing/2014/main" id="{E53B7648-70C7-4060-9D58-BC6E0AA01D25}"/>
              </a:ext>
            </a:extLst>
          </p:cNvPr>
          <p:cNvSpPr txBox="1"/>
          <p:nvPr/>
        </p:nvSpPr>
        <p:spPr>
          <a:xfrm>
            <a:off x="5682065" y="1140831"/>
            <a:ext cx="4309660" cy="5262979"/>
          </a:xfrm>
          <a:prstGeom prst="rect">
            <a:avLst/>
          </a:prstGeom>
          <a:noFill/>
        </p:spPr>
        <p:txBody>
          <a:bodyPr wrap="square" rtlCol="0">
            <a:spAutoFit/>
          </a:bodyPr>
          <a:lstStyle/>
          <a:p>
            <a:r>
              <a:rPr lang="en-US" sz="2800" b="1" u="sng" dirty="0">
                <a:latin typeface="Myriad Pro"/>
                <a:cs typeface="Arial" panose="020B0604020202020204" pitchFamily="34" charset="0"/>
              </a:rPr>
              <a:t>If</a:t>
            </a:r>
            <a:r>
              <a:rPr lang="en-US" sz="2800" dirty="0">
                <a:latin typeface="Myriad Pro"/>
                <a:cs typeface="Arial" panose="020B0604020202020204" pitchFamily="34" charset="0"/>
              </a:rPr>
              <a:t> a current employee is part of the logic model, work plan, staffing plan, and budget, you </a:t>
            </a:r>
            <a:r>
              <a:rPr lang="en-US" sz="2800" b="1" u="sng" dirty="0">
                <a:latin typeface="Myriad Pro"/>
                <a:cs typeface="Arial" panose="020B0604020202020204" pitchFamily="34" charset="0"/>
              </a:rPr>
              <a:t>should</a:t>
            </a:r>
            <a:r>
              <a:rPr lang="en-US" sz="2800" dirty="0">
                <a:latin typeface="Myriad Pro"/>
                <a:cs typeface="Arial" panose="020B0604020202020204" pitchFamily="34" charset="0"/>
              </a:rPr>
              <a:t> include their resume </a:t>
            </a:r>
            <a:r>
              <a:rPr lang="en-US" sz="2800" b="1" u="sng" dirty="0">
                <a:latin typeface="Myriad Pro"/>
                <a:cs typeface="Arial" panose="020B0604020202020204" pitchFamily="34" charset="0"/>
              </a:rPr>
              <a:t>unless</a:t>
            </a:r>
            <a:r>
              <a:rPr lang="en-US" sz="2800" dirty="0">
                <a:latin typeface="Myriad Pro"/>
                <a:cs typeface="Arial" panose="020B0604020202020204" pitchFamily="34" charset="0"/>
              </a:rPr>
              <a:t> the guidelines ask for </a:t>
            </a:r>
            <a:r>
              <a:rPr lang="en-US" sz="2800" b="1" u="sng" dirty="0">
                <a:latin typeface="Myriad Pro"/>
                <a:cs typeface="Arial" panose="020B0604020202020204" pitchFamily="34" charset="0"/>
              </a:rPr>
              <a:t>only</a:t>
            </a:r>
            <a:r>
              <a:rPr lang="en-US" sz="2800" dirty="0">
                <a:latin typeface="Myriad Pro"/>
                <a:cs typeface="Arial" panose="020B0604020202020204" pitchFamily="34" charset="0"/>
              </a:rPr>
              <a:t> key personnel.</a:t>
            </a:r>
          </a:p>
          <a:p>
            <a:endParaRPr lang="en-US" sz="2800" dirty="0">
              <a:latin typeface="Myriad Pro"/>
              <a:cs typeface="Arial" panose="020B0604020202020204" pitchFamily="34" charset="0"/>
            </a:endParaRPr>
          </a:p>
          <a:p>
            <a:r>
              <a:rPr lang="en-US" sz="2800" dirty="0">
                <a:latin typeface="Myriad Pro"/>
                <a:cs typeface="Arial" panose="020B0604020202020204" pitchFamily="34" charset="0"/>
              </a:rPr>
              <a:t>In that case, double check their definition of key personnel and include </a:t>
            </a:r>
            <a:r>
              <a:rPr lang="en-US" sz="2800" b="1" u="sng" dirty="0">
                <a:latin typeface="Myriad Pro"/>
                <a:cs typeface="Arial" panose="020B0604020202020204" pitchFamily="34" charset="0"/>
              </a:rPr>
              <a:t>only</a:t>
            </a:r>
            <a:r>
              <a:rPr lang="en-US" sz="2800" dirty="0">
                <a:latin typeface="Myriad Pro"/>
                <a:cs typeface="Arial" panose="020B0604020202020204" pitchFamily="34" charset="0"/>
              </a:rPr>
              <a:t> those resumes.</a:t>
            </a:r>
          </a:p>
        </p:txBody>
      </p:sp>
      <p:pic>
        <p:nvPicPr>
          <p:cNvPr id="5" name="Picture 4">
            <a:extLst>
              <a:ext uri="{FF2B5EF4-FFF2-40B4-BE49-F238E27FC236}">
                <a16:creationId xmlns:a16="http://schemas.microsoft.com/office/drawing/2014/main" id="{AF8F3C27-3A43-4E0F-9A10-4A99F672E46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2255" y="2107769"/>
            <a:ext cx="4861942" cy="3000730"/>
          </a:xfrm>
          <a:prstGeom prst="rect">
            <a:avLst/>
          </a:prstGeom>
        </p:spPr>
      </p:pic>
      <p:sp>
        <p:nvSpPr>
          <p:cNvPr id="6" name="TextBox 5">
            <a:extLst>
              <a:ext uri="{FF2B5EF4-FFF2-40B4-BE49-F238E27FC236}">
                <a16:creationId xmlns:a16="http://schemas.microsoft.com/office/drawing/2014/main" id="{BD37604F-5DE5-4988-8F27-5C0D8D244983}"/>
              </a:ext>
            </a:extLst>
          </p:cNvPr>
          <p:cNvSpPr txBox="1"/>
          <p:nvPr/>
        </p:nvSpPr>
        <p:spPr>
          <a:xfrm>
            <a:off x="412255" y="5195501"/>
            <a:ext cx="2020979" cy="369332"/>
          </a:xfrm>
          <a:prstGeom prst="rect">
            <a:avLst/>
          </a:prstGeom>
          <a:noFill/>
        </p:spPr>
        <p:txBody>
          <a:bodyPr wrap="square" rtlCol="0">
            <a:spAutoFit/>
          </a:bodyPr>
          <a:lstStyle/>
          <a:p>
            <a:r>
              <a:rPr lang="en-US" sz="900">
                <a:hlinkClick r:id="rId3" tooltip="https://commons.wikimedia.org/wiki/File:Logic_Model_Template_Open_badges.pdf"/>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831024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IV. </a:t>
            </a:r>
            <a:r>
              <a:rPr lang="en-US" sz="3200" b="1" dirty="0">
                <a:solidFill>
                  <a:schemeClr val="bg1"/>
                </a:solidFill>
              </a:rPr>
              <a:t>Resumes/biographical Sketches for Staff </a:t>
            </a:r>
            <a:r>
              <a:rPr lang="en-US" sz="3200" b="1" dirty="0">
                <a:solidFill>
                  <a:schemeClr val="bg1"/>
                </a:solidFill>
                <a:latin typeface="Myriad Pro"/>
              </a:rPr>
              <a:t> </a:t>
            </a:r>
          </a:p>
        </p:txBody>
      </p:sp>
      <p:sp>
        <p:nvSpPr>
          <p:cNvPr id="4" name="TextBox 3">
            <a:extLst>
              <a:ext uri="{FF2B5EF4-FFF2-40B4-BE49-F238E27FC236}">
                <a16:creationId xmlns:a16="http://schemas.microsoft.com/office/drawing/2014/main" id="{B070D5EB-E3FA-4A00-921C-6AE56D40EF1E}"/>
              </a:ext>
            </a:extLst>
          </p:cNvPr>
          <p:cNvSpPr txBox="1"/>
          <p:nvPr/>
        </p:nvSpPr>
        <p:spPr>
          <a:xfrm>
            <a:off x="381000" y="1245429"/>
            <a:ext cx="5120641" cy="4832092"/>
          </a:xfrm>
          <a:prstGeom prst="rect">
            <a:avLst/>
          </a:prstGeom>
          <a:noFill/>
        </p:spPr>
        <p:txBody>
          <a:bodyPr wrap="square" rtlCol="0">
            <a:spAutoFit/>
          </a:bodyPr>
          <a:lstStyle/>
          <a:p>
            <a:r>
              <a:rPr lang="en-US" sz="2800" dirty="0">
                <a:latin typeface="Myriad Pro"/>
                <a:cs typeface="Arial" panose="020B0604020202020204" pitchFamily="34" charset="0"/>
              </a:rPr>
              <a:t>If a proposed position will be created/hired when funding is awarded, you OFTEN need to provide the job description NOW even though you are not opening the hiring process.</a:t>
            </a:r>
          </a:p>
          <a:p>
            <a:endParaRPr lang="en-US" sz="2800" dirty="0">
              <a:latin typeface="Myriad Pro"/>
              <a:cs typeface="Arial" panose="020B0604020202020204" pitchFamily="34" charset="0"/>
            </a:endParaRPr>
          </a:p>
          <a:p>
            <a:r>
              <a:rPr lang="en-US" sz="2800" dirty="0">
                <a:latin typeface="Myriad Pro"/>
                <a:cs typeface="Arial" panose="020B0604020202020204" pitchFamily="34" charset="0"/>
              </a:rPr>
              <a:t>Read the guidelines carefully – do they want job descriptions for all new personnel, or only new key personnel?</a:t>
            </a:r>
          </a:p>
        </p:txBody>
      </p:sp>
      <p:pic>
        <p:nvPicPr>
          <p:cNvPr id="5" name="Picture 4">
            <a:extLst>
              <a:ext uri="{FF2B5EF4-FFF2-40B4-BE49-F238E27FC236}">
                <a16:creationId xmlns:a16="http://schemas.microsoft.com/office/drawing/2014/main" id="{39AB6391-03A2-47AF-8466-F40FC3C2DC4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6000" y="2232725"/>
            <a:ext cx="5715000" cy="2857500"/>
          </a:xfrm>
          <a:prstGeom prst="rect">
            <a:avLst/>
          </a:prstGeom>
        </p:spPr>
      </p:pic>
      <p:sp>
        <p:nvSpPr>
          <p:cNvPr id="6" name="TextBox 5">
            <a:extLst>
              <a:ext uri="{FF2B5EF4-FFF2-40B4-BE49-F238E27FC236}">
                <a16:creationId xmlns:a16="http://schemas.microsoft.com/office/drawing/2014/main" id="{710E4C24-45CE-4745-8840-FF96738D714A}"/>
              </a:ext>
            </a:extLst>
          </p:cNvPr>
          <p:cNvSpPr txBox="1"/>
          <p:nvPr/>
        </p:nvSpPr>
        <p:spPr>
          <a:xfrm>
            <a:off x="6096000" y="5090225"/>
            <a:ext cx="5715000" cy="230832"/>
          </a:xfrm>
          <a:prstGeom prst="rect">
            <a:avLst/>
          </a:prstGeom>
          <a:noFill/>
        </p:spPr>
        <p:txBody>
          <a:bodyPr wrap="square" rtlCol="0">
            <a:spAutoFit/>
          </a:bodyPr>
          <a:lstStyle/>
          <a:p>
            <a:r>
              <a:rPr lang="en-US" sz="900">
                <a:hlinkClick r:id="rId3" tooltip="http://www.justintarte.com/2014/06/10-thoughts-on-getting-hired.html"/>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683586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700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Myriad Pro"/>
            </a:endParaRPr>
          </a:p>
        </p:txBody>
      </p:sp>
      <p:sp>
        <p:nvSpPr>
          <p:cNvPr id="3" name="Rectangle 2"/>
          <p:cNvSpPr/>
          <p:nvPr/>
        </p:nvSpPr>
        <p:spPr>
          <a:xfrm>
            <a:off x="164117" y="115834"/>
            <a:ext cx="7210685" cy="584775"/>
          </a:xfrm>
          <a:prstGeom prst="rect">
            <a:avLst/>
          </a:prstGeom>
        </p:spPr>
        <p:txBody>
          <a:bodyPr wrap="square">
            <a:spAutoFit/>
          </a:bodyPr>
          <a:lstStyle/>
          <a:p>
            <a:r>
              <a:rPr lang="en-US" sz="3200" b="1" dirty="0">
                <a:solidFill>
                  <a:schemeClr val="bg1"/>
                </a:solidFill>
                <a:latin typeface="Myriad Pro"/>
              </a:rPr>
              <a:t>Questions</a:t>
            </a:r>
          </a:p>
        </p:txBody>
      </p:sp>
      <p:sp>
        <p:nvSpPr>
          <p:cNvPr id="6" name="TextBox 5"/>
          <p:cNvSpPr txBox="1"/>
          <p:nvPr/>
        </p:nvSpPr>
        <p:spPr>
          <a:xfrm>
            <a:off x="4393481" y="1929301"/>
            <a:ext cx="7532602" cy="2339102"/>
          </a:xfrm>
          <a:prstGeom prst="rect">
            <a:avLst/>
          </a:prstGeom>
          <a:noFill/>
        </p:spPr>
        <p:txBody>
          <a:bodyPr wrap="square" rtlCol="0">
            <a:spAutoFit/>
          </a:bodyPr>
          <a:lstStyle/>
          <a:p>
            <a:r>
              <a:rPr lang="en-US" sz="3200" dirty="0"/>
              <a:t>Think of a question afterward?</a:t>
            </a:r>
          </a:p>
          <a:p>
            <a:endParaRPr lang="en-US" sz="3200" dirty="0"/>
          </a:p>
          <a:p>
            <a:r>
              <a:rPr lang="en-US" sz="3200" dirty="0"/>
              <a:t>Email Diane at </a:t>
            </a:r>
            <a:r>
              <a:rPr lang="en-US" sz="3200" dirty="0">
                <a:solidFill>
                  <a:srgbClr val="0C8642"/>
                </a:solidFill>
                <a:hlinkClick r:id="rId3"/>
              </a:rPr>
              <a:t>diane@dhleonardconsulting.com</a:t>
            </a:r>
            <a:r>
              <a:rPr lang="en-US" sz="3200" dirty="0">
                <a:solidFill>
                  <a:srgbClr val="0C8642"/>
                </a:solidFill>
              </a:rPr>
              <a:t> </a:t>
            </a:r>
          </a:p>
          <a:p>
            <a:endParaRPr lang="en-US" dirty="0"/>
          </a:p>
        </p:txBody>
      </p:sp>
      <p:sp>
        <p:nvSpPr>
          <p:cNvPr id="7" name="Oval 6"/>
          <p:cNvSpPr/>
          <p:nvPr/>
        </p:nvSpPr>
        <p:spPr>
          <a:xfrm>
            <a:off x="265917" y="1600200"/>
            <a:ext cx="3730487" cy="3657600"/>
          </a:xfrm>
          <a:prstGeom prst="ellipse">
            <a:avLst/>
          </a:prstGeom>
          <a:solidFill>
            <a:srgbClr val="01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2860" y="2788549"/>
            <a:ext cx="3276600" cy="1569660"/>
          </a:xfrm>
          <a:prstGeom prst="rect">
            <a:avLst/>
          </a:prstGeom>
          <a:noFill/>
        </p:spPr>
        <p:txBody>
          <a:bodyPr wrap="square" rtlCol="0">
            <a:spAutoFit/>
          </a:bodyPr>
          <a:lstStyle/>
          <a:p>
            <a:pPr algn="ctr"/>
            <a:r>
              <a:rPr lang="en-US" sz="9600" b="1" dirty="0">
                <a:solidFill>
                  <a:schemeClr val="bg1"/>
                </a:solidFill>
                <a:latin typeface="Myriad Pro Cond" pitchFamily="34" charset="0"/>
                <a:cs typeface="Utsaah" panose="020B0604020202020204" pitchFamily="34" charset="0"/>
              </a:rPr>
              <a:t>Q&amp;A</a:t>
            </a:r>
            <a:r>
              <a:rPr lang="en-US" sz="9600" b="1" dirty="0">
                <a:solidFill>
                  <a:schemeClr val="bg1"/>
                </a:solidFill>
                <a:latin typeface="Utsaah" panose="020B0604020202020204" pitchFamily="34" charset="0"/>
                <a:cs typeface="Utsaah" panose="020B0604020202020204" pitchFamily="34" charset="0"/>
              </a:rPr>
              <a:t> </a:t>
            </a:r>
            <a:endParaRPr lang="en-US" sz="9600" b="1" dirty="0">
              <a:solidFill>
                <a:schemeClr val="bg1"/>
              </a:solidFill>
              <a:latin typeface="Reklame Script Regular DEMO" panose="03060502040607080D05" pitchFamily="66" charset="0"/>
              <a:cs typeface="MasanaScript" pitchFamily="50" charset="0"/>
            </a:endParaRPr>
          </a:p>
        </p:txBody>
      </p:sp>
    </p:spTree>
    <p:extLst>
      <p:ext uri="{BB962C8B-B14F-4D97-AF65-F5344CB8AC3E}">
        <p14:creationId xmlns:p14="http://schemas.microsoft.com/office/powerpoint/2010/main" val="224411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615"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648772" y="1204457"/>
            <a:ext cx="6925332" cy="2862322"/>
          </a:xfrm>
          <a:prstGeom prst="rect">
            <a:avLst/>
          </a:prstGeom>
          <a:noFill/>
        </p:spPr>
        <p:txBody>
          <a:bodyPr wrap="square" rtlCol="0" anchor="t">
            <a:spAutoFit/>
          </a:bodyPr>
          <a:lstStyle/>
          <a:p>
            <a:pPr algn="ctr"/>
            <a:r>
              <a:rPr lang="en-US" sz="6000" dirty="0">
                <a:solidFill>
                  <a:srgbClr val="C00000"/>
                </a:solidFill>
                <a:latin typeface="Myriad Pro Cond"/>
              </a:rPr>
              <a:t>Creating Grant Application Components</a:t>
            </a:r>
            <a:endParaRPr lang="en-US" dirty="0"/>
          </a:p>
        </p:txBody>
      </p:sp>
      <p:sp>
        <p:nvSpPr>
          <p:cNvPr id="9" name="Rectangle 8"/>
          <p:cNvSpPr/>
          <p:nvPr/>
        </p:nvSpPr>
        <p:spPr>
          <a:xfrm>
            <a:off x="0" y="4412279"/>
            <a:ext cx="12192000" cy="11294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995358" y="4604377"/>
            <a:ext cx="10048875" cy="584775"/>
          </a:xfrm>
          <a:prstGeom prst="rect">
            <a:avLst/>
          </a:prstGeom>
          <a:noFill/>
        </p:spPr>
        <p:txBody>
          <a:bodyPr wrap="square" rtlCol="0" anchor="t">
            <a:spAutoFit/>
          </a:bodyPr>
          <a:lstStyle/>
          <a:p>
            <a:pPr algn="ctr"/>
            <a:r>
              <a:rPr lang="en-US" sz="3200" dirty="0">
                <a:solidFill>
                  <a:schemeClr val="bg1"/>
                </a:solidFill>
                <a:latin typeface="Myriad Pro Cond"/>
              </a:rPr>
              <a:t>Presenter: Diane H. Leonard, GPC, STSI</a:t>
            </a:r>
            <a:endParaRPr lang="en-US" sz="3200" dirty="0">
              <a:solidFill>
                <a:schemeClr val="bg1"/>
              </a:solidFill>
              <a:latin typeface="Myriad Pro Cond" pitchFamily="34" charset="0"/>
            </a:endParaRPr>
          </a:p>
        </p:txBody>
      </p:sp>
      <p:pic>
        <p:nvPicPr>
          <p:cNvPr id="12" name="Picture 11">
            <a:extLst>
              <a:ext uri="{FF2B5EF4-FFF2-40B4-BE49-F238E27FC236}">
                <a16:creationId xmlns:a16="http://schemas.microsoft.com/office/drawing/2014/main" id="{78896A1F-8265-47F3-957C-F9126EB7F4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5400000">
            <a:off x="751790" y="1007092"/>
            <a:ext cx="3232437" cy="3232437"/>
          </a:xfrm>
          <a:prstGeom prst="rect">
            <a:avLst/>
          </a:prstGeom>
        </p:spPr>
      </p:pic>
    </p:spTree>
    <p:extLst>
      <p:ext uri="{BB962C8B-B14F-4D97-AF65-F5344CB8AC3E}">
        <p14:creationId xmlns:p14="http://schemas.microsoft.com/office/powerpoint/2010/main" val="3070782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14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08783"/>
            <a:ext cx="7177391" cy="286628"/>
          </a:xfrm>
        </p:spPr>
        <p:txBody>
          <a:bodyPr>
            <a:normAutofit fontScale="90000"/>
          </a:bodyPr>
          <a:lstStyle/>
          <a:p>
            <a:r>
              <a:rPr lang="en-US" sz="3600" b="1" dirty="0">
                <a:solidFill>
                  <a:schemeClr val="bg1"/>
                </a:solidFill>
              </a:rPr>
              <a:t>What We Will Cover:</a:t>
            </a:r>
            <a:endParaRPr lang="en-US" dirty="0">
              <a:solidFill>
                <a:srgbClr val="0C8642"/>
              </a:solidFill>
            </a:endParaRPr>
          </a:p>
        </p:txBody>
      </p:sp>
      <p:sp>
        <p:nvSpPr>
          <p:cNvPr id="3" name="Content Placeholder 2"/>
          <p:cNvSpPr>
            <a:spLocks noGrp="1"/>
          </p:cNvSpPr>
          <p:nvPr>
            <p:ph idx="1"/>
          </p:nvPr>
        </p:nvSpPr>
        <p:spPr>
          <a:xfrm>
            <a:off x="678785" y="1092448"/>
            <a:ext cx="9255790" cy="5251202"/>
          </a:xfrm>
        </p:spPr>
        <p:txBody>
          <a:bodyPr>
            <a:normAutofit fontScale="85000" lnSpcReduction="10000"/>
          </a:bodyPr>
          <a:lstStyle/>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Data on Your Community and Target Audience</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Organizational Structure and History</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Information About Collaborative Partners</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dirty="0"/>
              <a:t>Resumes/biographical Sketches for Staff </a:t>
            </a:r>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endParaRPr lang="en-US" sz="4000" dirty="0"/>
          </a:p>
          <a:p>
            <a:pPr marL="1165543" indent="-857250">
              <a:spcBef>
                <a:spcPts val="700"/>
              </a:spcBef>
              <a:spcAft>
                <a:spcPct val="0"/>
              </a:spcAft>
              <a:buSzPct val="100000"/>
              <a:buFont typeface="+mj-lt"/>
              <a:buAutoNum type="romanUcPeriod"/>
              <a:tabLst>
                <a:tab pos="827088" algn="l"/>
                <a:tab pos="1276350" algn="l"/>
                <a:tab pos="1725613" algn="l"/>
                <a:tab pos="2174875" algn="l"/>
                <a:tab pos="2624138" algn="l"/>
                <a:tab pos="3073400" algn="l"/>
                <a:tab pos="3522663" algn="l"/>
                <a:tab pos="3971925" algn="l"/>
                <a:tab pos="4421188" algn="l"/>
                <a:tab pos="4870450" algn="l"/>
                <a:tab pos="5319713" algn="l"/>
                <a:tab pos="5768975" algn="l"/>
                <a:tab pos="6218238" algn="l"/>
                <a:tab pos="6667500" algn="l"/>
                <a:tab pos="7116763" algn="l"/>
                <a:tab pos="7566025" algn="l"/>
                <a:tab pos="8015288" algn="l"/>
                <a:tab pos="8464550" algn="l"/>
                <a:tab pos="8913813" algn="l"/>
                <a:tab pos="9363075" algn="l"/>
              </a:tabLst>
            </a:pPr>
            <a:r>
              <a:rPr lang="en-US" sz="4000" b="1" dirty="0"/>
              <a:t>Standard Grant Attachments</a:t>
            </a:r>
            <a:endParaRPr lang="en-GB" sz="4000" b="1" dirty="0"/>
          </a:p>
        </p:txBody>
      </p:sp>
    </p:spTree>
    <p:extLst>
      <p:ext uri="{BB962C8B-B14F-4D97-AF65-F5344CB8AC3E}">
        <p14:creationId xmlns:p14="http://schemas.microsoft.com/office/powerpoint/2010/main" val="164182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 </a:t>
            </a:r>
            <a:r>
              <a:rPr lang="en-US" sz="3600" b="1" dirty="0">
                <a:solidFill>
                  <a:schemeClr val="bg1"/>
                </a:solidFill>
              </a:rPr>
              <a:t>Data on Your Community and Target Audience</a:t>
            </a:r>
            <a:endParaRPr lang="en-US" b="1" dirty="0">
              <a:solidFill>
                <a:schemeClr val="bg1"/>
              </a:solidFill>
            </a:endParaRPr>
          </a:p>
        </p:txBody>
      </p:sp>
      <p:pic>
        <p:nvPicPr>
          <p:cNvPr id="4" name="Picture 3">
            <a:extLst>
              <a:ext uri="{FF2B5EF4-FFF2-40B4-BE49-F238E27FC236}">
                <a16:creationId xmlns:a16="http://schemas.microsoft.com/office/drawing/2014/main" id="{A0BE7B16-E667-4ACF-9AB9-F12F98DE5D95}"/>
              </a:ext>
            </a:extLst>
          </p:cNvPr>
          <p:cNvPicPr>
            <a:picLocks noChangeAspect="1"/>
          </p:cNvPicPr>
          <p:nvPr/>
        </p:nvPicPr>
        <p:blipFill>
          <a:blip r:embed="rId3"/>
          <a:stretch>
            <a:fillRect/>
          </a:stretch>
        </p:blipFill>
        <p:spPr>
          <a:xfrm>
            <a:off x="967690" y="1810850"/>
            <a:ext cx="9844635" cy="3626971"/>
          </a:xfrm>
          <a:prstGeom prst="rect">
            <a:avLst/>
          </a:prstGeom>
        </p:spPr>
      </p:pic>
      <p:sp>
        <p:nvSpPr>
          <p:cNvPr id="6" name="Rectangle 5">
            <a:extLst>
              <a:ext uri="{FF2B5EF4-FFF2-40B4-BE49-F238E27FC236}">
                <a16:creationId xmlns:a16="http://schemas.microsoft.com/office/drawing/2014/main" id="{261CDB51-575F-4C3E-AC4D-B2FA793B56A7}"/>
              </a:ext>
            </a:extLst>
          </p:cNvPr>
          <p:cNvSpPr/>
          <p:nvPr/>
        </p:nvSpPr>
        <p:spPr>
          <a:xfrm>
            <a:off x="4114406" y="5068489"/>
            <a:ext cx="6096000" cy="369332"/>
          </a:xfrm>
          <a:prstGeom prst="rect">
            <a:avLst/>
          </a:prstGeom>
        </p:spPr>
        <p:txBody>
          <a:bodyPr>
            <a:spAutoFit/>
          </a:bodyPr>
          <a:lstStyle/>
          <a:p>
            <a:r>
              <a:rPr lang="en-US" dirty="0"/>
              <a:t>Source: </a:t>
            </a:r>
            <a:r>
              <a:rPr lang="en-US" dirty="0">
                <a:hlinkClick r:id="rId4"/>
              </a:rPr>
              <a:t>www.learningspace.com</a:t>
            </a:r>
            <a:r>
              <a:rPr lang="en-US" dirty="0"/>
              <a:t>  </a:t>
            </a:r>
          </a:p>
        </p:txBody>
      </p:sp>
    </p:spTree>
    <p:extLst>
      <p:ext uri="{BB962C8B-B14F-4D97-AF65-F5344CB8AC3E}">
        <p14:creationId xmlns:p14="http://schemas.microsoft.com/office/powerpoint/2010/main" val="2950391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V. </a:t>
            </a:r>
            <a:r>
              <a:rPr lang="en-US" sz="3200" b="1" dirty="0">
                <a:solidFill>
                  <a:schemeClr val="bg1"/>
                </a:solidFill>
              </a:rPr>
              <a:t>Standard Grant Attachments </a:t>
            </a:r>
            <a:endParaRPr lang="en-US" sz="3200" b="1" dirty="0">
              <a:solidFill>
                <a:schemeClr val="bg1"/>
              </a:solidFill>
              <a:latin typeface="Myriad Pro"/>
            </a:endParaRPr>
          </a:p>
        </p:txBody>
      </p:sp>
      <p:sp>
        <p:nvSpPr>
          <p:cNvPr id="4" name="מלבן 1">
            <a:extLst>
              <a:ext uri="{FF2B5EF4-FFF2-40B4-BE49-F238E27FC236}">
                <a16:creationId xmlns:a16="http://schemas.microsoft.com/office/drawing/2014/main" id="{66DEA4BB-587E-4378-8F84-962FFBABD1B7}"/>
              </a:ext>
            </a:extLst>
          </p:cNvPr>
          <p:cNvSpPr/>
          <p:nvPr/>
        </p:nvSpPr>
        <p:spPr>
          <a:xfrm>
            <a:off x="5347498" y="1964560"/>
            <a:ext cx="5440358" cy="2928879"/>
          </a:xfrm>
          <a:prstGeom prst="rect">
            <a:avLst/>
          </a:prstGeom>
        </p:spPr>
        <p:txBody>
          <a:bodyPr wrap="square">
            <a:spAutoFit/>
          </a:bodyPr>
          <a:lstStyle/>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latin typeface="Myriad Pro"/>
              </a:rPr>
              <a:t>Preparing your standard grant applications in advance to use throughout a fiscal year takes the pressure off during grant application process.</a:t>
            </a:r>
            <a:endParaRPr lang="en-US" sz="3200" dirty="0">
              <a:latin typeface="Myriad Pro"/>
            </a:endParaRPr>
          </a:p>
        </p:txBody>
      </p:sp>
      <p:pic>
        <p:nvPicPr>
          <p:cNvPr id="5" name="Picture 4">
            <a:extLst>
              <a:ext uri="{FF2B5EF4-FFF2-40B4-BE49-F238E27FC236}">
                <a16:creationId xmlns:a16="http://schemas.microsoft.com/office/drawing/2014/main" id="{971BAB95-A08C-4EFF-A736-113224BB0B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53714" y="1621975"/>
            <a:ext cx="3170611" cy="3888232"/>
          </a:xfrm>
          <a:prstGeom prst="rect">
            <a:avLst/>
          </a:prstGeom>
        </p:spPr>
      </p:pic>
      <p:sp>
        <p:nvSpPr>
          <p:cNvPr id="6" name="TextBox 5">
            <a:extLst>
              <a:ext uri="{FF2B5EF4-FFF2-40B4-BE49-F238E27FC236}">
                <a16:creationId xmlns:a16="http://schemas.microsoft.com/office/drawing/2014/main" id="{67431DE9-ACAC-4A2D-B6A3-DF910187D5A1}"/>
              </a:ext>
            </a:extLst>
          </p:cNvPr>
          <p:cNvSpPr txBox="1"/>
          <p:nvPr/>
        </p:nvSpPr>
        <p:spPr>
          <a:xfrm>
            <a:off x="953714" y="5772852"/>
            <a:ext cx="3749608" cy="230832"/>
          </a:xfrm>
          <a:prstGeom prst="rect">
            <a:avLst/>
          </a:prstGeom>
          <a:noFill/>
        </p:spPr>
        <p:txBody>
          <a:bodyPr wrap="square" rtlCol="0">
            <a:spAutoFit/>
          </a:bodyPr>
          <a:lstStyle/>
          <a:p>
            <a:r>
              <a:rPr lang="en-US" sz="900" dirty="0">
                <a:hlinkClick r:id="rId3" tooltip="http://freeology.com/writing/5-paragraph-essay-checklist/"/>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3915673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V. </a:t>
            </a:r>
            <a:r>
              <a:rPr lang="en-US" sz="3200" b="1" dirty="0">
                <a:solidFill>
                  <a:schemeClr val="bg1"/>
                </a:solidFill>
              </a:rPr>
              <a:t>Standard Grant Attachments </a:t>
            </a:r>
            <a:endParaRPr lang="en-US" sz="3200" b="1" dirty="0">
              <a:solidFill>
                <a:schemeClr val="bg1"/>
              </a:solidFill>
              <a:latin typeface="Myriad Pro"/>
            </a:endParaRPr>
          </a:p>
        </p:txBody>
      </p:sp>
      <p:sp>
        <p:nvSpPr>
          <p:cNvPr id="4" name="מלבן 1">
            <a:extLst>
              <a:ext uri="{FF2B5EF4-FFF2-40B4-BE49-F238E27FC236}">
                <a16:creationId xmlns:a16="http://schemas.microsoft.com/office/drawing/2014/main" id="{66DEA4BB-587E-4378-8F84-962FFBABD1B7}"/>
              </a:ext>
            </a:extLst>
          </p:cNvPr>
          <p:cNvSpPr/>
          <p:nvPr/>
        </p:nvSpPr>
        <p:spPr>
          <a:xfrm>
            <a:off x="655642" y="1140355"/>
            <a:ext cx="10355258" cy="5167890"/>
          </a:xfrm>
          <a:prstGeom prst="rect">
            <a:avLst/>
          </a:prstGeom>
        </p:spPr>
        <p:txBody>
          <a:bodyPr wrap="square">
            <a:spAutoFit/>
          </a:bodyPr>
          <a:lstStyle/>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b="1" dirty="0">
                <a:latin typeface="Myriad Pro"/>
              </a:rPr>
              <a:t>Key Items to Gather/Prepare in Advance:</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501(c)3</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Previous Year’s Financials </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Previous Year’s Audit (if appropriate)</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Board Roster</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Board Approved Operating Budget</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Project/Program Budgets (Fiscal Year)</a:t>
            </a: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Resumes/</a:t>
            </a:r>
            <a:r>
              <a:rPr lang="en-US" sz="3200" dirty="0" err="1">
                <a:latin typeface="Myriad Pro"/>
              </a:rPr>
              <a:t>Biosketches</a:t>
            </a:r>
            <a:endParaRPr lang="en-US" sz="3200" dirty="0">
              <a:latin typeface="Myriad Pro"/>
            </a:endParaRPr>
          </a:p>
          <a:p>
            <a:pPr marL="457200" indent="-457200">
              <a:lnSpc>
                <a:spcPct val="96000"/>
              </a:lnSpc>
              <a:spcBef>
                <a:spcPts val="800"/>
              </a:spcBef>
              <a:spcAft>
                <a:spcPct val="0"/>
              </a:spcAft>
              <a:buFont typeface="Arial" panose="020B0604020202020204"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3200" dirty="0">
                <a:latin typeface="Myriad Pro"/>
              </a:rPr>
              <a:t>Annual Report</a:t>
            </a:r>
          </a:p>
        </p:txBody>
      </p:sp>
    </p:spTree>
    <p:extLst>
      <p:ext uri="{BB962C8B-B14F-4D97-AF65-F5344CB8AC3E}">
        <p14:creationId xmlns:p14="http://schemas.microsoft.com/office/powerpoint/2010/main" val="1048233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V. </a:t>
            </a:r>
            <a:r>
              <a:rPr lang="en-US" sz="3200" b="1" dirty="0">
                <a:solidFill>
                  <a:schemeClr val="bg1"/>
                </a:solidFill>
              </a:rPr>
              <a:t>Standard Grant Attachments </a:t>
            </a:r>
            <a:endParaRPr lang="en-US" sz="3200" b="1" dirty="0">
              <a:solidFill>
                <a:schemeClr val="bg1"/>
              </a:solidFill>
              <a:latin typeface="Myriad Pro"/>
            </a:endParaRPr>
          </a:p>
        </p:txBody>
      </p:sp>
      <p:sp>
        <p:nvSpPr>
          <p:cNvPr id="4" name="מלבן 1">
            <a:extLst>
              <a:ext uri="{FF2B5EF4-FFF2-40B4-BE49-F238E27FC236}">
                <a16:creationId xmlns:a16="http://schemas.microsoft.com/office/drawing/2014/main" id="{5FE09E91-A4EF-4CDF-ADC4-49145C4F05B1}"/>
              </a:ext>
            </a:extLst>
          </p:cNvPr>
          <p:cNvSpPr/>
          <p:nvPr/>
        </p:nvSpPr>
        <p:spPr>
          <a:xfrm>
            <a:off x="4666837" y="1273705"/>
            <a:ext cx="5182013" cy="6482737"/>
          </a:xfrm>
          <a:prstGeom prst="rect">
            <a:avLst/>
          </a:prstGeom>
        </p:spPr>
        <p:txBody>
          <a:bodyPr wrap="square">
            <a:spAutoFit/>
          </a:bodyPr>
          <a:lstStyle/>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latin typeface="Myriad Pro"/>
              </a:rPr>
              <a:t>Provide only the attachments requested.</a:t>
            </a:r>
          </a:p>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latin typeface="Myriad Pro"/>
            </a:endParaRPr>
          </a:p>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latin typeface="Myriad Pro"/>
              </a:rPr>
              <a:t>If there are other attachments you wish to provide that are not requested with the application, reference them in your cover letter as available upon request from the funder.</a:t>
            </a:r>
          </a:p>
          <a:p>
            <a:pPr marL="342900" indent="-342900">
              <a:buFont typeface="Arial" panose="020B0604020202020204" pitchFamily="34" charset="0"/>
              <a:buChar char="•"/>
            </a:pPr>
            <a:endParaRPr lang="en-GB" altLang="en-US" sz="3200" dirty="0">
              <a:latin typeface="Myriad Pro"/>
            </a:endParaRPr>
          </a:p>
          <a:p>
            <a:pPr marL="457200" indent="-457200">
              <a:buFont typeface="Arial" panose="020B0604020202020204" pitchFamily="34" charset="0"/>
              <a:buChar char="•"/>
            </a:pPr>
            <a:endParaRPr lang="en-US" sz="3200" dirty="0">
              <a:latin typeface="Myriad Pro"/>
            </a:endParaRPr>
          </a:p>
        </p:txBody>
      </p:sp>
      <p:pic>
        <p:nvPicPr>
          <p:cNvPr id="5" name="Picture 2" descr="http://www.clker.com/cliparts/5/4/a/d/11971495411551810988valessiobrito_Paper_Clip.svg.med.png">
            <a:extLst>
              <a:ext uri="{FF2B5EF4-FFF2-40B4-BE49-F238E27FC236}">
                <a16:creationId xmlns:a16="http://schemas.microsoft.com/office/drawing/2014/main" id="{839F705B-6433-4BB7-91D3-A754F7FDA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156" y="2207093"/>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89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47074"/>
            <a:ext cx="12192000" cy="550527"/>
          </a:xfrm>
        </p:spPr>
        <p:txBody>
          <a:bodyPr>
            <a:noAutofit/>
          </a:bodyPr>
          <a:lstStyle/>
          <a:p>
            <a:r>
              <a:rPr lang="en-US" sz="3200" b="1" dirty="0">
                <a:solidFill>
                  <a:schemeClr val="bg1"/>
                </a:solidFill>
                <a:latin typeface="Myriad Pro"/>
              </a:rPr>
              <a:t>V. </a:t>
            </a:r>
            <a:r>
              <a:rPr lang="en-US" sz="3200" b="1" dirty="0">
                <a:solidFill>
                  <a:schemeClr val="bg1"/>
                </a:solidFill>
              </a:rPr>
              <a:t>Standard Grant Attachments </a:t>
            </a:r>
            <a:endParaRPr lang="en-US" sz="3200" b="1" dirty="0">
              <a:solidFill>
                <a:schemeClr val="bg1"/>
              </a:solidFill>
              <a:latin typeface="Myriad Pro"/>
            </a:endParaRPr>
          </a:p>
        </p:txBody>
      </p:sp>
      <p:sp>
        <p:nvSpPr>
          <p:cNvPr id="4" name="מלבן 1">
            <a:extLst>
              <a:ext uri="{FF2B5EF4-FFF2-40B4-BE49-F238E27FC236}">
                <a16:creationId xmlns:a16="http://schemas.microsoft.com/office/drawing/2014/main" id="{6DCA7D30-B47E-4ACF-A4AB-713B9C7CF849}"/>
              </a:ext>
            </a:extLst>
          </p:cNvPr>
          <p:cNvSpPr/>
          <p:nvPr/>
        </p:nvSpPr>
        <p:spPr>
          <a:xfrm>
            <a:off x="655642" y="1140355"/>
            <a:ext cx="8078783" cy="5230278"/>
          </a:xfrm>
          <a:prstGeom prst="rect">
            <a:avLst/>
          </a:prstGeom>
        </p:spPr>
        <p:txBody>
          <a:bodyPr wrap="square">
            <a:spAutoFit/>
          </a:bodyPr>
          <a:lstStyle/>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b="1" dirty="0">
                <a:latin typeface="Myriad Pro"/>
              </a:rPr>
              <a:t>But what if they offer you the chance for an “optional” or “additional” attachment?</a:t>
            </a:r>
          </a:p>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b="1" dirty="0">
              <a:latin typeface="Myriad Pro"/>
            </a:endParaRPr>
          </a:p>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latin typeface="Myriad Pro"/>
              </a:rPr>
              <a:t>You should only provide ONE additional attachment.</a:t>
            </a:r>
          </a:p>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altLang="en-US" sz="3200" dirty="0">
              <a:latin typeface="Myriad Pro"/>
            </a:endParaRPr>
          </a:p>
          <a:p>
            <a:pPr>
              <a:lnSpc>
                <a:spcPct val="96000"/>
              </a:lnSpc>
              <a:spcBef>
                <a:spcPts val="800"/>
              </a:spcBef>
              <a:spcAft>
                <a:spcPct val="0"/>
              </a:spcAft>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altLang="en-US" sz="3200" dirty="0">
                <a:latin typeface="Myriad Pro"/>
              </a:rPr>
              <a:t>Decide which ONE item will add to your application’s overall story. NOT two or more items combined into one file, JUST </a:t>
            </a:r>
            <a:r>
              <a:rPr lang="en-GB" altLang="en-US" sz="3200" b="1" u="sng" dirty="0">
                <a:latin typeface="Myriad Pro"/>
              </a:rPr>
              <a:t>one</a:t>
            </a:r>
            <a:r>
              <a:rPr lang="en-GB" altLang="en-US" sz="3200" dirty="0">
                <a:latin typeface="Myriad Pro"/>
              </a:rPr>
              <a:t> file.</a:t>
            </a:r>
          </a:p>
        </p:txBody>
      </p:sp>
      <p:pic>
        <p:nvPicPr>
          <p:cNvPr id="5" name="Picture 4">
            <a:extLst>
              <a:ext uri="{FF2B5EF4-FFF2-40B4-BE49-F238E27FC236}">
                <a16:creationId xmlns:a16="http://schemas.microsoft.com/office/drawing/2014/main" id="{4B66014E-5481-4A80-9D94-8A93633D0B5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505825" y="2033601"/>
            <a:ext cx="3324225" cy="3324225"/>
          </a:xfrm>
          <a:prstGeom prst="rect">
            <a:avLst/>
          </a:prstGeom>
        </p:spPr>
      </p:pic>
      <p:sp>
        <p:nvSpPr>
          <p:cNvPr id="6" name="TextBox 5">
            <a:extLst>
              <a:ext uri="{FF2B5EF4-FFF2-40B4-BE49-F238E27FC236}">
                <a16:creationId xmlns:a16="http://schemas.microsoft.com/office/drawing/2014/main" id="{B13719B7-209A-4CE2-856B-E97AFBD7C9BE}"/>
              </a:ext>
            </a:extLst>
          </p:cNvPr>
          <p:cNvSpPr txBox="1"/>
          <p:nvPr/>
        </p:nvSpPr>
        <p:spPr>
          <a:xfrm>
            <a:off x="8677275" y="5357826"/>
            <a:ext cx="3429000" cy="230832"/>
          </a:xfrm>
          <a:prstGeom prst="rect">
            <a:avLst/>
          </a:prstGeom>
          <a:noFill/>
        </p:spPr>
        <p:txBody>
          <a:bodyPr wrap="square" rtlCol="0">
            <a:spAutoFit/>
          </a:bodyPr>
          <a:lstStyle/>
          <a:p>
            <a:r>
              <a:rPr lang="en-US" sz="900">
                <a:hlinkClick r:id="rId3" tooltip="https://commons.wikimedia.org/wiki/File:Capture-one-logo.sv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053940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15"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6188" y="82036"/>
            <a:ext cx="3640356" cy="584775"/>
          </a:xfrm>
          <a:prstGeom prst="rect">
            <a:avLst/>
          </a:prstGeom>
          <a:noFill/>
        </p:spPr>
        <p:txBody>
          <a:bodyPr wrap="none" rtlCol="0">
            <a:spAutoFit/>
          </a:bodyPr>
          <a:lstStyle/>
          <a:p>
            <a:r>
              <a:rPr lang="en-US" sz="3200" b="1" dirty="0">
                <a:solidFill>
                  <a:schemeClr val="bg1"/>
                </a:solidFill>
                <a:latin typeface="Myriad Pro"/>
              </a:rPr>
              <a:t>Connect With Me!</a:t>
            </a:r>
          </a:p>
        </p:txBody>
      </p:sp>
      <p:sp>
        <p:nvSpPr>
          <p:cNvPr id="9" name="Shape 552"/>
          <p:cNvSpPr txBox="1">
            <a:spLocks/>
          </p:cNvSpPr>
          <p:nvPr/>
        </p:nvSpPr>
        <p:spPr>
          <a:xfrm>
            <a:off x="136188" y="966444"/>
            <a:ext cx="7696199" cy="3809999"/>
          </a:xfrm>
          <a:prstGeom prst="rect">
            <a:avLst/>
          </a:prstGeom>
          <a:noFill/>
          <a:ln>
            <a:noFill/>
          </a:ln>
        </p:spPr>
        <p:txBody>
          <a:bodyPr vert="horz"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Cond"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Cond"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Cond"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Cond"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9638" indent="-630238">
              <a:lnSpc>
                <a:spcPct val="94000"/>
              </a:lnSpc>
              <a:spcBef>
                <a:spcPts val="0"/>
              </a:spcBef>
              <a:buClr>
                <a:schemeClr val="dk1"/>
              </a:buClr>
              <a:buSzPct val="25000"/>
              <a:buFont typeface="Libre Baskerville"/>
              <a:buNone/>
            </a:pPr>
            <a:r>
              <a:rPr lang="en-US" sz="3200" i="1" dirty="0">
                <a:solidFill>
                  <a:schemeClr val="dk1"/>
                </a:solidFill>
                <a:latin typeface="+mn-lt"/>
                <a:ea typeface="Libre Baskerville"/>
                <a:cs typeface="Libre Baskerville"/>
                <a:sym typeface="Libre Baskerville"/>
              </a:rPr>
              <a:t>Twitter:  </a:t>
            </a:r>
            <a:r>
              <a:rPr lang="en-US" sz="3200" dirty="0">
                <a:solidFill>
                  <a:schemeClr val="dk1"/>
                </a:solidFill>
                <a:latin typeface="+mn-lt"/>
                <a:ea typeface="Libre Baskerville"/>
                <a:cs typeface="Libre Baskerville"/>
                <a:sym typeface="Libre Baskerville"/>
              </a:rPr>
              <a:t>@dhlconsult</a:t>
            </a:r>
          </a:p>
          <a:p>
            <a:pPr marL="909638" indent="-630238">
              <a:lnSpc>
                <a:spcPct val="94000"/>
              </a:lnSpc>
              <a:spcBef>
                <a:spcPts val="0"/>
              </a:spcBef>
              <a:buClr>
                <a:schemeClr val="dk1"/>
              </a:buClr>
              <a:buSzPct val="25000"/>
              <a:buFont typeface="Libre Baskerville"/>
              <a:buNone/>
            </a:pPr>
            <a:r>
              <a:rPr lang="en-US" sz="3200" dirty="0">
                <a:solidFill>
                  <a:schemeClr val="dk1"/>
                </a:solidFill>
                <a:latin typeface="+mn-lt"/>
                <a:ea typeface="Libre Baskerville"/>
                <a:cs typeface="Libre Baskerville"/>
                <a:sym typeface="Libre Baskerville"/>
              </a:rPr>
              <a:t>		         @dianehleonard</a:t>
            </a:r>
          </a:p>
          <a:p>
            <a:pPr marL="909638" indent="-630238">
              <a:lnSpc>
                <a:spcPct val="94000"/>
              </a:lnSpc>
              <a:spcBef>
                <a:spcPts val="0"/>
              </a:spcBef>
              <a:buClr>
                <a:schemeClr val="dk1"/>
              </a:buClr>
              <a:buSzPct val="25000"/>
              <a:buFont typeface="Libre Baskerville"/>
              <a:buNone/>
            </a:pPr>
            <a:r>
              <a:rPr lang="en-US" sz="3200" dirty="0">
                <a:solidFill>
                  <a:schemeClr val="dk1"/>
                </a:solidFill>
                <a:latin typeface="+mn-lt"/>
                <a:ea typeface="Calibri"/>
                <a:cs typeface="Calibri"/>
                <a:sym typeface="Calibri"/>
              </a:rPr>
              <a:t>		</a:t>
            </a:r>
          </a:p>
          <a:p>
            <a:pPr marL="909638" indent="-630238">
              <a:lnSpc>
                <a:spcPct val="94000"/>
              </a:lnSpc>
              <a:spcBef>
                <a:spcPts val="0"/>
              </a:spcBef>
              <a:buClr>
                <a:schemeClr val="dk1"/>
              </a:buClr>
              <a:buSzPct val="25000"/>
              <a:buFont typeface="Libre Baskerville"/>
              <a:buNone/>
            </a:pPr>
            <a:r>
              <a:rPr lang="en-US" sz="3200" i="1" dirty="0">
                <a:solidFill>
                  <a:schemeClr val="dk1"/>
                </a:solidFill>
                <a:latin typeface="+mn-lt"/>
                <a:ea typeface="Calibri"/>
                <a:cs typeface="Calibri"/>
                <a:sym typeface="Calibri"/>
              </a:rPr>
              <a:t>Facebook</a:t>
            </a:r>
            <a:r>
              <a:rPr lang="en-US" sz="3200" dirty="0">
                <a:solidFill>
                  <a:schemeClr val="dk1"/>
                </a:solidFill>
                <a:latin typeface="+mn-lt"/>
                <a:ea typeface="Calibri"/>
                <a:cs typeface="Calibri"/>
                <a:sym typeface="Calibri"/>
              </a:rPr>
              <a:t>: DH Leonard Consulting</a:t>
            </a:r>
          </a:p>
          <a:p>
            <a:pPr marL="909638" indent="-630238">
              <a:lnSpc>
                <a:spcPct val="94000"/>
              </a:lnSpc>
              <a:spcBef>
                <a:spcPts val="0"/>
              </a:spcBef>
              <a:buClr>
                <a:schemeClr val="dk1"/>
              </a:buClr>
              <a:buSzPct val="25000"/>
              <a:buFont typeface="Libre Baskerville"/>
              <a:buNone/>
            </a:pPr>
            <a:r>
              <a:rPr lang="en-US" sz="3200" dirty="0">
                <a:solidFill>
                  <a:schemeClr val="dk1"/>
                </a:solidFill>
                <a:latin typeface="+mn-lt"/>
                <a:ea typeface="Calibri"/>
                <a:cs typeface="Calibri"/>
                <a:sym typeface="Calibri"/>
              </a:rPr>
              <a:t>			</a:t>
            </a:r>
          </a:p>
          <a:p>
            <a:pPr marL="909638" indent="-630238">
              <a:lnSpc>
                <a:spcPct val="94000"/>
              </a:lnSpc>
              <a:spcBef>
                <a:spcPts val="0"/>
              </a:spcBef>
              <a:buClr>
                <a:schemeClr val="dk1"/>
              </a:buClr>
              <a:buSzPct val="25000"/>
              <a:buFont typeface="Libre Baskerville"/>
              <a:buNone/>
            </a:pPr>
            <a:r>
              <a:rPr lang="en-US" sz="3200" i="1" dirty="0">
                <a:solidFill>
                  <a:schemeClr val="dk1"/>
                </a:solidFill>
                <a:latin typeface="+mn-lt"/>
                <a:ea typeface="Calibri"/>
                <a:cs typeface="Calibri"/>
                <a:sym typeface="Calibri"/>
              </a:rPr>
              <a:t>LinkedIn: </a:t>
            </a:r>
            <a:r>
              <a:rPr lang="en-US" sz="3200" dirty="0">
                <a:solidFill>
                  <a:schemeClr val="dk1"/>
                </a:solidFill>
                <a:latin typeface="+mn-lt"/>
                <a:ea typeface="Calibri"/>
                <a:cs typeface="Calibri"/>
                <a:sym typeface="Calibri"/>
              </a:rPr>
              <a:t>Diane H. Leonard, GPC</a:t>
            </a:r>
          </a:p>
          <a:p>
            <a:pPr marL="909638" indent="-630238">
              <a:lnSpc>
                <a:spcPct val="94000"/>
              </a:lnSpc>
              <a:spcBef>
                <a:spcPts val="0"/>
              </a:spcBef>
              <a:buClr>
                <a:schemeClr val="dk1"/>
              </a:buClr>
              <a:buSzPct val="25000"/>
              <a:buFont typeface="Libre Baskerville"/>
              <a:buNone/>
            </a:pPr>
            <a:endParaRPr lang="en-US" sz="3200" dirty="0">
              <a:solidFill>
                <a:schemeClr val="dk1"/>
              </a:solidFill>
              <a:latin typeface="+mn-lt"/>
              <a:ea typeface="Calibri"/>
              <a:cs typeface="Calibri"/>
              <a:sym typeface="Calibri"/>
            </a:endParaRPr>
          </a:p>
          <a:p>
            <a:pPr marL="909638" indent="-630238">
              <a:lnSpc>
                <a:spcPct val="94000"/>
              </a:lnSpc>
              <a:spcBef>
                <a:spcPts val="0"/>
              </a:spcBef>
              <a:buClr>
                <a:schemeClr val="dk1"/>
              </a:buClr>
              <a:buSzPct val="25000"/>
              <a:buFont typeface="Libre Baskerville"/>
              <a:buNone/>
            </a:pPr>
            <a:r>
              <a:rPr lang="en-US" sz="3200" i="1" dirty="0">
                <a:solidFill>
                  <a:schemeClr val="dk1"/>
                </a:solidFill>
                <a:latin typeface="+mn-lt"/>
                <a:ea typeface="Calibri"/>
                <a:cs typeface="Calibri"/>
                <a:sym typeface="Calibri"/>
              </a:rPr>
              <a:t>Instagram</a:t>
            </a:r>
            <a:r>
              <a:rPr lang="en-US" sz="3200" dirty="0">
                <a:solidFill>
                  <a:schemeClr val="dk1"/>
                </a:solidFill>
                <a:latin typeface="+mn-lt"/>
                <a:ea typeface="Calibri"/>
                <a:cs typeface="Calibri"/>
                <a:sym typeface="Calibri"/>
              </a:rPr>
              <a:t>: @dhleonardconsulting</a:t>
            </a:r>
          </a:p>
          <a:p>
            <a:pPr marL="909638" indent="-630238">
              <a:lnSpc>
                <a:spcPct val="94000"/>
              </a:lnSpc>
              <a:spcBef>
                <a:spcPts val="0"/>
              </a:spcBef>
              <a:buClr>
                <a:schemeClr val="dk1"/>
              </a:buClr>
              <a:buSzPct val="25000"/>
              <a:buFont typeface="Libre Baskerville"/>
              <a:buNone/>
            </a:pPr>
            <a:endParaRPr lang="en-US" sz="3200" dirty="0">
              <a:solidFill>
                <a:schemeClr val="dk1"/>
              </a:solidFill>
              <a:latin typeface="+mn-lt"/>
              <a:ea typeface="Calibri"/>
              <a:cs typeface="Calibri"/>
              <a:sym typeface="Calibri"/>
            </a:endParaRPr>
          </a:p>
          <a:p>
            <a:pPr marL="909638" indent="-630238">
              <a:lnSpc>
                <a:spcPct val="94000"/>
              </a:lnSpc>
              <a:spcBef>
                <a:spcPts val="0"/>
              </a:spcBef>
              <a:buClr>
                <a:schemeClr val="dk1"/>
              </a:buClr>
              <a:buSzPct val="25000"/>
              <a:buFont typeface="Libre Baskerville"/>
              <a:buNone/>
            </a:pPr>
            <a:r>
              <a:rPr lang="en-US" sz="3200" i="1" dirty="0">
                <a:solidFill>
                  <a:schemeClr val="dk1"/>
                </a:solidFill>
                <a:latin typeface="+mn-lt"/>
                <a:ea typeface="Calibri"/>
                <a:cs typeface="Calibri"/>
                <a:sym typeface="Calibri"/>
              </a:rPr>
              <a:t>YouTube</a:t>
            </a:r>
            <a:r>
              <a:rPr lang="en-US" sz="3200" dirty="0">
                <a:solidFill>
                  <a:schemeClr val="dk1"/>
                </a:solidFill>
                <a:latin typeface="+mn-lt"/>
                <a:ea typeface="Calibri"/>
                <a:cs typeface="Calibri"/>
                <a:sym typeface="Calibri"/>
              </a:rPr>
              <a:t>: Don’t Let Grants Stress You Out</a:t>
            </a:r>
          </a:p>
          <a:p>
            <a:pPr marL="909638" indent="-630238">
              <a:lnSpc>
                <a:spcPct val="94000"/>
              </a:lnSpc>
              <a:spcBef>
                <a:spcPts val="0"/>
              </a:spcBef>
              <a:buClr>
                <a:schemeClr val="dk1"/>
              </a:buClr>
              <a:buSzPct val="25000"/>
              <a:buFont typeface="Libre Baskerville"/>
              <a:buNone/>
            </a:pPr>
            <a:endParaRPr lang="en-US" sz="3200" dirty="0">
              <a:solidFill>
                <a:schemeClr val="dk1"/>
              </a:solidFill>
              <a:latin typeface="+mn-lt"/>
              <a:ea typeface="Calibri"/>
              <a:cs typeface="Calibri"/>
              <a:sym typeface="Calibri"/>
            </a:endParaRPr>
          </a:p>
          <a:p>
            <a:pPr marL="909638" indent="-630238">
              <a:lnSpc>
                <a:spcPct val="94000"/>
              </a:lnSpc>
              <a:spcBef>
                <a:spcPts val="0"/>
              </a:spcBef>
              <a:buClr>
                <a:schemeClr val="dk1"/>
              </a:buClr>
              <a:buSzPct val="25000"/>
              <a:buFont typeface="Libre Baskerville"/>
              <a:buNone/>
            </a:pPr>
            <a:r>
              <a:rPr lang="en-US" sz="3200" dirty="0">
                <a:solidFill>
                  <a:schemeClr val="dk1"/>
                </a:solidFill>
                <a:latin typeface="+mn-lt"/>
                <a:ea typeface="Calibri"/>
                <a:cs typeface="Calibri"/>
                <a:sym typeface="Calibri"/>
              </a:rPr>
              <a:t>			</a:t>
            </a:r>
            <a:r>
              <a:rPr lang="en-US" sz="3200" dirty="0">
                <a:solidFill>
                  <a:schemeClr val="dk1"/>
                </a:solidFill>
                <a:latin typeface="+mn-lt"/>
                <a:ea typeface="Calibri"/>
                <a:cs typeface="Calibri"/>
                <a:sym typeface="Calibri"/>
                <a:hlinkClick r:id="rId2"/>
              </a:rPr>
              <a:t>www.dhleonardconsulting.com</a:t>
            </a:r>
            <a:r>
              <a:rPr lang="en-US" sz="3200" dirty="0">
                <a:solidFill>
                  <a:schemeClr val="dk1"/>
                </a:solidFill>
                <a:latin typeface="+mn-lt"/>
                <a:ea typeface="Calibri"/>
                <a:cs typeface="Calibri"/>
                <a:sym typeface="Calibri"/>
              </a:rPr>
              <a:t>  			</a:t>
            </a:r>
          </a:p>
        </p:txBody>
      </p:sp>
      <p:pic>
        <p:nvPicPr>
          <p:cNvPr id="10"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9266" t="10931" r="11490" b="2407"/>
          <a:stretch/>
        </p:blipFill>
        <p:spPr>
          <a:xfrm>
            <a:off x="6741551" y="1910055"/>
            <a:ext cx="2913379" cy="2866388"/>
          </a:xfrm>
          <a:prstGeom prst="rect">
            <a:avLst/>
          </a:prstGeom>
          <a:noFill/>
          <a:ln>
            <a:noFill/>
          </a:ln>
        </p:spPr>
      </p:pic>
    </p:spTree>
    <p:extLst>
      <p:ext uri="{BB962C8B-B14F-4D97-AF65-F5344CB8AC3E}">
        <p14:creationId xmlns:p14="http://schemas.microsoft.com/office/powerpoint/2010/main" val="17884412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12192000" cy="7006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latin typeface="Myriad Pro"/>
            </a:endParaRPr>
          </a:p>
        </p:txBody>
      </p:sp>
      <p:sp>
        <p:nvSpPr>
          <p:cNvPr id="3" name="Rectangle 2"/>
          <p:cNvSpPr/>
          <p:nvPr/>
        </p:nvSpPr>
        <p:spPr>
          <a:xfrm>
            <a:off x="164117" y="115834"/>
            <a:ext cx="7210685" cy="584775"/>
          </a:xfrm>
          <a:prstGeom prst="rect">
            <a:avLst/>
          </a:prstGeom>
        </p:spPr>
        <p:txBody>
          <a:bodyPr wrap="square">
            <a:spAutoFit/>
          </a:bodyPr>
          <a:lstStyle/>
          <a:p>
            <a:r>
              <a:rPr lang="en-US" sz="3200" b="1" dirty="0">
                <a:solidFill>
                  <a:schemeClr val="bg1"/>
                </a:solidFill>
                <a:latin typeface="Myriad Pro"/>
              </a:rPr>
              <a:t>Questions</a:t>
            </a:r>
          </a:p>
        </p:txBody>
      </p:sp>
      <p:sp>
        <p:nvSpPr>
          <p:cNvPr id="6" name="TextBox 5"/>
          <p:cNvSpPr txBox="1"/>
          <p:nvPr/>
        </p:nvSpPr>
        <p:spPr>
          <a:xfrm>
            <a:off x="4393481" y="1929301"/>
            <a:ext cx="7532602" cy="2339102"/>
          </a:xfrm>
          <a:prstGeom prst="rect">
            <a:avLst/>
          </a:prstGeom>
          <a:noFill/>
        </p:spPr>
        <p:txBody>
          <a:bodyPr wrap="square" rtlCol="0">
            <a:spAutoFit/>
          </a:bodyPr>
          <a:lstStyle/>
          <a:p>
            <a:r>
              <a:rPr lang="en-US" sz="3200" dirty="0"/>
              <a:t>Think of a question afterward?</a:t>
            </a:r>
          </a:p>
          <a:p>
            <a:endParaRPr lang="en-US" sz="3200" dirty="0"/>
          </a:p>
          <a:p>
            <a:r>
              <a:rPr lang="en-US" sz="3200" dirty="0"/>
              <a:t>Email Diane at </a:t>
            </a:r>
            <a:r>
              <a:rPr lang="en-US" sz="3200" dirty="0">
                <a:solidFill>
                  <a:srgbClr val="0C8642"/>
                </a:solidFill>
                <a:hlinkClick r:id="rId3"/>
              </a:rPr>
              <a:t>diane@dhleonardconsulting.com</a:t>
            </a:r>
            <a:r>
              <a:rPr lang="en-US" sz="3200" dirty="0">
                <a:solidFill>
                  <a:srgbClr val="0C8642"/>
                </a:solidFill>
              </a:rPr>
              <a:t> </a:t>
            </a:r>
          </a:p>
          <a:p>
            <a:endParaRPr lang="en-US" dirty="0"/>
          </a:p>
        </p:txBody>
      </p:sp>
      <p:sp>
        <p:nvSpPr>
          <p:cNvPr id="7" name="Oval 6"/>
          <p:cNvSpPr/>
          <p:nvPr/>
        </p:nvSpPr>
        <p:spPr>
          <a:xfrm>
            <a:off x="265917" y="1600200"/>
            <a:ext cx="3730487" cy="3657600"/>
          </a:xfrm>
          <a:prstGeom prst="ellipse">
            <a:avLst/>
          </a:prstGeom>
          <a:solidFill>
            <a:srgbClr val="01A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92860" y="2788549"/>
            <a:ext cx="3276600" cy="1569660"/>
          </a:xfrm>
          <a:prstGeom prst="rect">
            <a:avLst/>
          </a:prstGeom>
          <a:noFill/>
        </p:spPr>
        <p:txBody>
          <a:bodyPr wrap="square" rtlCol="0">
            <a:spAutoFit/>
          </a:bodyPr>
          <a:lstStyle/>
          <a:p>
            <a:pPr algn="ctr"/>
            <a:r>
              <a:rPr lang="en-US" sz="9600" b="1" dirty="0">
                <a:solidFill>
                  <a:schemeClr val="bg1"/>
                </a:solidFill>
                <a:latin typeface="Myriad Pro Cond" pitchFamily="34" charset="0"/>
                <a:cs typeface="Utsaah" panose="020B0604020202020204" pitchFamily="34" charset="0"/>
              </a:rPr>
              <a:t>Q&amp;A</a:t>
            </a:r>
            <a:r>
              <a:rPr lang="en-US" sz="9600" b="1" dirty="0">
                <a:solidFill>
                  <a:schemeClr val="bg1"/>
                </a:solidFill>
                <a:latin typeface="Utsaah" panose="020B0604020202020204" pitchFamily="34" charset="0"/>
                <a:cs typeface="Utsaah" panose="020B0604020202020204" pitchFamily="34" charset="0"/>
              </a:rPr>
              <a:t> </a:t>
            </a:r>
            <a:endParaRPr lang="en-US" sz="9600" b="1" dirty="0">
              <a:solidFill>
                <a:schemeClr val="bg1"/>
              </a:solidFill>
              <a:latin typeface="Reklame Script Regular DEMO" panose="03060502040607080D05" pitchFamily="66" charset="0"/>
              <a:cs typeface="MasanaScript" pitchFamily="50" charset="0"/>
            </a:endParaRPr>
          </a:p>
        </p:txBody>
      </p:sp>
    </p:spTree>
    <p:extLst>
      <p:ext uri="{BB962C8B-B14F-4D97-AF65-F5344CB8AC3E}">
        <p14:creationId xmlns:p14="http://schemas.microsoft.com/office/powerpoint/2010/main" val="952371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8967D95-181C-4DBE-A597-4E569572992A}"/>
              </a:ext>
            </a:extLst>
          </p:cNvPr>
          <p:cNvSpPr txBox="1"/>
          <p:nvPr/>
        </p:nvSpPr>
        <p:spPr>
          <a:xfrm>
            <a:off x="3858986" y="6237515"/>
            <a:ext cx="6466114" cy="369332"/>
          </a:xfrm>
          <a:prstGeom prst="rect">
            <a:avLst/>
          </a:prstGeom>
          <a:noFill/>
        </p:spPr>
        <p:txBody>
          <a:bodyPr wrap="square" rtlCol="0">
            <a:spAutoFit/>
          </a:bodyPr>
          <a:lstStyle/>
          <a:p>
            <a:pPr algn="ctr"/>
            <a:r>
              <a:rPr lang="en-US" b="0" i="0" dirty="0">
                <a:solidFill>
                  <a:srgbClr val="222222"/>
                </a:solidFill>
                <a:effectLst/>
                <a:latin typeface="Arial" panose="020B0604020202020204" pitchFamily="34" charset="0"/>
              </a:rPr>
              <a:t>Sponsor Reference Number (6H95RH001223002)</a:t>
            </a:r>
            <a:endParaRPr lang="en-US" dirty="0"/>
          </a:p>
        </p:txBody>
      </p:sp>
      <p:sp>
        <p:nvSpPr>
          <p:cNvPr id="6" name="TextBox 5">
            <a:extLst>
              <a:ext uri="{FF2B5EF4-FFF2-40B4-BE49-F238E27FC236}">
                <a16:creationId xmlns:a16="http://schemas.microsoft.com/office/drawing/2014/main" id="{DEEE7624-A26D-4E9E-BD20-D5E1468CF874}"/>
              </a:ext>
            </a:extLst>
          </p:cNvPr>
          <p:cNvSpPr txBox="1"/>
          <p:nvPr/>
        </p:nvSpPr>
        <p:spPr>
          <a:xfrm>
            <a:off x="2743200" y="3918858"/>
            <a:ext cx="9448800" cy="646331"/>
          </a:xfrm>
          <a:prstGeom prst="rect">
            <a:avLst/>
          </a:prstGeom>
          <a:noFill/>
        </p:spPr>
        <p:txBody>
          <a:bodyPr wrap="square" rtlCol="0">
            <a:spAutoFit/>
          </a:bodyPr>
          <a:lstStyle/>
          <a:p>
            <a:pPr algn="ctr"/>
            <a:r>
              <a:rPr lang="en-US" b="0" i="0" dirty="0">
                <a:solidFill>
                  <a:srgbClr val="222222"/>
                </a:solidFill>
                <a:effectLst/>
                <a:latin typeface="Arial" panose="020B0604020202020204" pitchFamily="34" charset="0"/>
              </a:rPr>
              <a:t>The content of this publication is solely the responsibility of the authors and does not necessarily represent the official views of HRI or HRSA</a:t>
            </a:r>
            <a:endParaRPr lang="en-US" dirty="0"/>
          </a:p>
        </p:txBody>
      </p:sp>
      <p:sp>
        <p:nvSpPr>
          <p:cNvPr id="7" name="TextBox 6">
            <a:extLst>
              <a:ext uri="{FF2B5EF4-FFF2-40B4-BE49-F238E27FC236}">
                <a16:creationId xmlns:a16="http://schemas.microsoft.com/office/drawing/2014/main" id="{49DE3D4B-E498-4E99-9B23-E551BAB18699}"/>
              </a:ext>
            </a:extLst>
          </p:cNvPr>
          <p:cNvSpPr txBox="1"/>
          <p:nvPr/>
        </p:nvSpPr>
        <p:spPr>
          <a:xfrm>
            <a:off x="2743200" y="2493854"/>
            <a:ext cx="9448800" cy="1077218"/>
          </a:xfrm>
          <a:prstGeom prst="rect">
            <a:avLst/>
          </a:prstGeom>
          <a:noFill/>
        </p:spPr>
        <p:txBody>
          <a:bodyPr wrap="square" rtlCol="0">
            <a:spAutoFit/>
          </a:bodyPr>
          <a:lstStyle/>
          <a:p>
            <a:pPr algn="ctr"/>
            <a:r>
              <a:rPr lang="en-US" sz="3200" b="0" i="0" dirty="0">
                <a:solidFill>
                  <a:srgbClr val="222222"/>
                </a:solidFill>
                <a:effectLst/>
                <a:latin typeface="Arial" panose="020B0604020202020204" pitchFamily="34" charset="0"/>
              </a:rPr>
              <a:t>These modules are brought to you by</a:t>
            </a:r>
          </a:p>
          <a:p>
            <a:pPr algn="ctr"/>
            <a:r>
              <a:rPr lang="en-US" sz="3200" b="0" i="0" dirty="0">
                <a:solidFill>
                  <a:srgbClr val="222222"/>
                </a:solidFill>
                <a:effectLst/>
                <a:latin typeface="Arial" panose="020B0604020202020204" pitchFamily="34" charset="0"/>
              </a:rPr>
              <a:t> HRI, the NYSDOH and HRSA</a:t>
            </a:r>
            <a:endParaRPr lang="en-US" sz="3200" dirty="0"/>
          </a:p>
        </p:txBody>
      </p:sp>
      <p:pic>
        <p:nvPicPr>
          <p:cNvPr id="10" name="Picture 9">
            <a:extLst>
              <a:ext uri="{FF2B5EF4-FFF2-40B4-BE49-F238E27FC236}">
                <a16:creationId xmlns:a16="http://schemas.microsoft.com/office/drawing/2014/main" id="{145E4727-B4F2-4322-8A16-BD0026F312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95572"/>
            <a:ext cx="2743200" cy="6162428"/>
          </a:xfrm>
          <a:prstGeom prst="rect">
            <a:avLst/>
          </a:prstGeom>
        </p:spPr>
      </p:pic>
    </p:spTree>
    <p:extLst>
      <p:ext uri="{BB962C8B-B14F-4D97-AF65-F5344CB8AC3E}">
        <p14:creationId xmlns:p14="http://schemas.microsoft.com/office/powerpoint/2010/main" val="1993947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 </a:t>
            </a:r>
            <a:r>
              <a:rPr lang="en-US" sz="3600" b="1" dirty="0">
                <a:solidFill>
                  <a:schemeClr val="bg1"/>
                </a:solidFill>
              </a:rPr>
              <a:t>Data on Your Community and Target Audience</a:t>
            </a:r>
            <a:endParaRPr lang="en-US" b="1" dirty="0">
              <a:solidFill>
                <a:schemeClr val="bg1"/>
              </a:solidFill>
            </a:endParaRPr>
          </a:p>
        </p:txBody>
      </p:sp>
      <p:sp>
        <p:nvSpPr>
          <p:cNvPr id="4" name="מלבן 4">
            <a:extLst>
              <a:ext uri="{FF2B5EF4-FFF2-40B4-BE49-F238E27FC236}">
                <a16:creationId xmlns:a16="http://schemas.microsoft.com/office/drawing/2014/main" id="{F8911256-C81C-482D-8424-955F8538CF4D}"/>
              </a:ext>
            </a:extLst>
          </p:cNvPr>
          <p:cNvSpPr/>
          <p:nvPr/>
        </p:nvSpPr>
        <p:spPr>
          <a:xfrm>
            <a:off x="265815" y="1446550"/>
            <a:ext cx="8630536" cy="954107"/>
          </a:xfrm>
          <a:prstGeom prst="rect">
            <a:avLst/>
          </a:prstGeom>
        </p:spPr>
        <p:txBody>
          <a:bodyPr wrap="square">
            <a:spAutoFit/>
          </a:bodyPr>
          <a:lstStyle/>
          <a:p>
            <a:pPr lvl="0" fontAlgn="base">
              <a:spcBef>
                <a:spcPct val="0"/>
              </a:spcBef>
              <a:spcAft>
                <a:spcPct val="0"/>
              </a:spcAft>
            </a:pPr>
            <a:r>
              <a:rPr lang="en-US" sz="2800" dirty="0">
                <a:latin typeface="Myriad Pro"/>
              </a:rPr>
              <a:t>Identify and cite accurate and appropriate data sources to support proposal narratives</a:t>
            </a:r>
            <a:endParaRPr lang="en-US" altLang="en-US" sz="2800" dirty="0">
              <a:solidFill>
                <a:srgbClr val="0C8642"/>
              </a:solidFill>
              <a:latin typeface="Myriad Pro"/>
            </a:endParaRPr>
          </a:p>
        </p:txBody>
      </p:sp>
      <p:pic>
        <p:nvPicPr>
          <p:cNvPr id="6" name="Picture 2" descr="Image result for primary source">
            <a:extLst>
              <a:ext uri="{FF2B5EF4-FFF2-40B4-BE49-F238E27FC236}">
                <a16:creationId xmlns:a16="http://schemas.microsoft.com/office/drawing/2014/main" id="{2CA42A3C-D633-4261-8665-3C6675F8B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019" y="2918092"/>
            <a:ext cx="4001855" cy="2197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secondary">
            <a:extLst>
              <a:ext uri="{FF2B5EF4-FFF2-40B4-BE49-F238E27FC236}">
                <a16:creationId xmlns:a16="http://schemas.microsoft.com/office/drawing/2014/main" id="{A8818006-2C64-407C-9084-427EDC6CFB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1405" y="2992406"/>
            <a:ext cx="3858576" cy="211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9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 </a:t>
            </a:r>
            <a:r>
              <a:rPr lang="en-US" sz="3600" b="1" dirty="0">
                <a:solidFill>
                  <a:schemeClr val="bg1"/>
                </a:solidFill>
              </a:rPr>
              <a:t>Data on Your Community and Target Audience</a:t>
            </a:r>
            <a:endParaRPr lang="en-US" b="1" dirty="0">
              <a:solidFill>
                <a:schemeClr val="bg1"/>
              </a:solidFill>
            </a:endParaRPr>
          </a:p>
        </p:txBody>
      </p:sp>
      <p:sp>
        <p:nvSpPr>
          <p:cNvPr id="4" name="Rectangle 3">
            <a:extLst>
              <a:ext uri="{FF2B5EF4-FFF2-40B4-BE49-F238E27FC236}">
                <a16:creationId xmlns:a16="http://schemas.microsoft.com/office/drawing/2014/main" id="{F2CE45A2-B9AF-491E-BEB1-3ED12BFE7DA2}"/>
              </a:ext>
            </a:extLst>
          </p:cNvPr>
          <p:cNvSpPr/>
          <p:nvPr/>
        </p:nvSpPr>
        <p:spPr>
          <a:xfrm>
            <a:off x="2863374" y="2967335"/>
            <a:ext cx="9150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VS</a:t>
            </a:r>
          </a:p>
        </p:txBody>
      </p:sp>
      <p:pic>
        <p:nvPicPr>
          <p:cNvPr id="6" name="Picture 4" descr="Image result for connect the dots">
            <a:extLst>
              <a:ext uri="{FF2B5EF4-FFF2-40B4-BE49-F238E27FC236}">
                <a16:creationId xmlns:a16="http://schemas.microsoft.com/office/drawing/2014/main" id="{068CE72C-742E-4AF3-9704-0865674237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360032"/>
            <a:ext cx="2788609" cy="2137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onnect the dots">
            <a:extLst>
              <a:ext uri="{FF2B5EF4-FFF2-40B4-BE49-F238E27FC236}">
                <a16:creationId xmlns:a16="http://schemas.microsoft.com/office/drawing/2014/main" id="{C848A653-3016-4AA4-91F5-F962CD12F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461" y="2195512"/>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Image result for connect the dots butterfly">
            <a:extLst>
              <a:ext uri="{FF2B5EF4-FFF2-40B4-BE49-F238E27FC236}">
                <a16:creationId xmlns:a16="http://schemas.microsoft.com/office/drawing/2014/main" id="{8D14D672-F3AB-4FCF-A1C4-2E18BCC51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72" y="2257425"/>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8B86ECE-4E79-46D4-958B-0DC54853EB44}"/>
              </a:ext>
            </a:extLst>
          </p:cNvPr>
          <p:cNvSpPr/>
          <p:nvPr/>
        </p:nvSpPr>
        <p:spPr>
          <a:xfrm>
            <a:off x="7851029" y="2967334"/>
            <a:ext cx="915059"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VS</a:t>
            </a:r>
          </a:p>
        </p:txBody>
      </p:sp>
      <p:sp>
        <p:nvSpPr>
          <p:cNvPr id="10" name="Rectangle 9">
            <a:extLst>
              <a:ext uri="{FF2B5EF4-FFF2-40B4-BE49-F238E27FC236}">
                <a16:creationId xmlns:a16="http://schemas.microsoft.com/office/drawing/2014/main" id="{C8F42885-B21B-4437-AAC8-682B68799177}"/>
              </a:ext>
            </a:extLst>
          </p:cNvPr>
          <p:cNvSpPr/>
          <p:nvPr/>
        </p:nvSpPr>
        <p:spPr>
          <a:xfrm>
            <a:off x="1022222" y="4662487"/>
            <a:ext cx="53572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1</a:t>
            </a:r>
          </a:p>
        </p:txBody>
      </p:sp>
      <p:sp>
        <p:nvSpPr>
          <p:cNvPr id="11" name="Rectangle 10">
            <a:extLst>
              <a:ext uri="{FF2B5EF4-FFF2-40B4-BE49-F238E27FC236}">
                <a16:creationId xmlns:a16="http://schemas.microsoft.com/office/drawing/2014/main" id="{89830C7C-D415-4C5A-A940-A9FFEF56A14B}"/>
              </a:ext>
            </a:extLst>
          </p:cNvPr>
          <p:cNvSpPr/>
          <p:nvPr/>
        </p:nvSpPr>
        <p:spPr>
          <a:xfrm>
            <a:off x="5833067" y="4600575"/>
            <a:ext cx="53572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2</a:t>
            </a:r>
          </a:p>
        </p:txBody>
      </p:sp>
      <p:sp>
        <p:nvSpPr>
          <p:cNvPr id="12" name="Rectangle 11">
            <a:extLst>
              <a:ext uri="{FF2B5EF4-FFF2-40B4-BE49-F238E27FC236}">
                <a16:creationId xmlns:a16="http://schemas.microsoft.com/office/drawing/2014/main" id="{16C504B7-7C03-4D21-9748-31D5AB6086BD}"/>
              </a:ext>
            </a:extLst>
          </p:cNvPr>
          <p:cNvSpPr/>
          <p:nvPr/>
        </p:nvSpPr>
        <p:spPr>
          <a:xfrm>
            <a:off x="10591524" y="4651113"/>
            <a:ext cx="53572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3</a:t>
            </a:r>
          </a:p>
        </p:txBody>
      </p:sp>
    </p:spTree>
    <p:extLst>
      <p:ext uri="{BB962C8B-B14F-4D97-AF65-F5344CB8AC3E}">
        <p14:creationId xmlns:p14="http://schemas.microsoft.com/office/powerpoint/2010/main" val="3350099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 </a:t>
            </a:r>
            <a:r>
              <a:rPr lang="en-US" sz="3600" b="1" dirty="0">
                <a:solidFill>
                  <a:schemeClr val="bg1"/>
                </a:solidFill>
              </a:rPr>
              <a:t>Data on Your Community and Target Audience</a:t>
            </a:r>
            <a:endParaRPr lang="en-US" b="1" dirty="0">
              <a:solidFill>
                <a:schemeClr val="bg1"/>
              </a:solidFill>
            </a:endParaRPr>
          </a:p>
        </p:txBody>
      </p:sp>
      <p:sp>
        <p:nvSpPr>
          <p:cNvPr id="4" name="Content Placeholder 2">
            <a:extLst>
              <a:ext uri="{FF2B5EF4-FFF2-40B4-BE49-F238E27FC236}">
                <a16:creationId xmlns:a16="http://schemas.microsoft.com/office/drawing/2014/main" id="{A54B5EEE-E87B-4655-982C-3B680B5E16CC}"/>
              </a:ext>
            </a:extLst>
          </p:cNvPr>
          <p:cNvSpPr txBox="1">
            <a:spLocks/>
          </p:cNvSpPr>
          <p:nvPr/>
        </p:nvSpPr>
        <p:spPr>
          <a:xfrm>
            <a:off x="419068" y="976393"/>
            <a:ext cx="5426149" cy="56001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Don’t assume any reviewer knowledge or understanding of the need/problem.</a:t>
            </a:r>
          </a:p>
          <a:p>
            <a:endParaRPr lang="en-US" sz="3200" dirty="0"/>
          </a:p>
          <a:p>
            <a:r>
              <a:rPr lang="en-US" sz="3200" dirty="0"/>
              <a:t>Give the reviewers context and hold their hand through your explanation.</a:t>
            </a:r>
          </a:p>
          <a:p>
            <a:endParaRPr lang="en-US" sz="3200" dirty="0"/>
          </a:p>
          <a:p>
            <a:r>
              <a:rPr lang="en-US" sz="3200" dirty="0"/>
              <a:t>Don’t only leave them a trail of clues to piece together for a clear picture.</a:t>
            </a:r>
          </a:p>
        </p:txBody>
      </p:sp>
      <p:pic>
        <p:nvPicPr>
          <p:cNvPr id="6" name="Picture 4" descr="Image result for directions map">
            <a:extLst>
              <a:ext uri="{FF2B5EF4-FFF2-40B4-BE49-F238E27FC236}">
                <a16:creationId xmlns:a16="http://schemas.microsoft.com/office/drawing/2014/main" id="{6EE19B52-A5F2-4389-840F-DD01063F0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2512590"/>
            <a:ext cx="5839649" cy="27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 </a:t>
            </a:r>
            <a:r>
              <a:rPr lang="en-US" sz="3600" b="1" dirty="0">
                <a:solidFill>
                  <a:schemeClr val="bg1"/>
                </a:solidFill>
              </a:rPr>
              <a:t>Data on Your Community and Target Audience</a:t>
            </a:r>
            <a:endParaRPr lang="en-US" b="1" dirty="0">
              <a:solidFill>
                <a:schemeClr val="bg1"/>
              </a:solidFill>
            </a:endParaRPr>
          </a:p>
        </p:txBody>
      </p:sp>
      <p:pic>
        <p:nvPicPr>
          <p:cNvPr id="4" name="Picture 2" descr="Image result for hurdles">
            <a:extLst>
              <a:ext uri="{FF2B5EF4-FFF2-40B4-BE49-F238E27FC236}">
                <a16:creationId xmlns:a16="http://schemas.microsoft.com/office/drawing/2014/main" id="{1881832A-CD90-472C-8D8C-C69E6B41A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751" y="2157412"/>
            <a:ext cx="4992443" cy="3332456"/>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0E1B38CD-21C1-4A06-BE00-C40843D793EE}"/>
              </a:ext>
            </a:extLst>
          </p:cNvPr>
          <p:cNvSpPr txBox="1">
            <a:spLocks/>
          </p:cNvSpPr>
          <p:nvPr/>
        </p:nvSpPr>
        <p:spPr>
          <a:xfrm>
            <a:off x="6096000" y="1274019"/>
            <a:ext cx="4295775" cy="50992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Identify Hurdles/Barriers</a:t>
            </a:r>
          </a:p>
          <a:p>
            <a:pPr marL="0" indent="0">
              <a:buNone/>
            </a:pPr>
            <a:endParaRPr lang="en-US" sz="3200" dirty="0"/>
          </a:p>
          <a:p>
            <a:r>
              <a:rPr lang="en-US" sz="3200" dirty="0"/>
              <a:t>What are the hurdles that the target audience currently faces?</a:t>
            </a:r>
          </a:p>
          <a:p>
            <a:endParaRPr lang="en-US" sz="3200" dirty="0"/>
          </a:p>
          <a:p>
            <a:r>
              <a:rPr lang="en-US" sz="3200" dirty="0"/>
              <a:t>Are the barriers to service/support able to be overcome?</a:t>
            </a:r>
          </a:p>
        </p:txBody>
      </p:sp>
    </p:spTree>
    <p:extLst>
      <p:ext uri="{BB962C8B-B14F-4D97-AF65-F5344CB8AC3E}">
        <p14:creationId xmlns:p14="http://schemas.microsoft.com/office/powerpoint/2010/main" val="416350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955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629" y="158674"/>
            <a:ext cx="11877885" cy="412825"/>
          </a:xfrm>
        </p:spPr>
        <p:txBody>
          <a:bodyPr>
            <a:normAutofit fontScale="90000"/>
          </a:bodyPr>
          <a:lstStyle/>
          <a:p>
            <a:r>
              <a:rPr lang="en-US" sz="3600" b="1" dirty="0">
                <a:solidFill>
                  <a:schemeClr val="bg1"/>
                </a:solidFill>
                <a:latin typeface="Myriad Pro"/>
              </a:rPr>
              <a:t>I. </a:t>
            </a:r>
            <a:r>
              <a:rPr lang="en-US" sz="3600" b="1" dirty="0">
                <a:solidFill>
                  <a:schemeClr val="bg1"/>
                </a:solidFill>
              </a:rPr>
              <a:t>Data on Your Community and Target Audience</a:t>
            </a:r>
            <a:endParaRPr lang="en-US" b="1" dirty="0">
              <a:solidFill>
                <a:schemeClr val="bg1"/>
              </a:solidFill>
            </a:endParaRPr>
          </a:p>
        </p:txBody>
      </p:sp>
      <p:pic>
        <p:nvPicPr>
          <p:cNvPr id="4" name="Picture 2" descr="Image result for gaps in service">
            <a:extLst>
              <a:ext uri="{FF2B5EF4-FFF2-40B4-BE49-F238E27FC236}">
                <a16:creationId xmlns:a16="http://schemas.microsoft.com/office/drawing/2014/main" id="{A58BF01E-E58E-4623-BD03-7DFAC19919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373" y="2348427"/>
            <a:ext cx="3760602" cy="37606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8B2FD61-CD85-4C87-9674-A559AFFA6042}"/>
              </a:ext>
            </a:extLst>
          </p:cNvPr>
          <p:cNvSpPr txBox="1">
            <a:spLocks/>
          </p:cNvSpPr>
          <p:nvPr/>
        </p:nvSpPr>
        <p:spPr>
          <a:xfrm>
            <a:off x="429289" y="976393"/>
            <a:ext cx="6418078" cy="54575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Identify Gaps</a:t>
            </a:r>
          </a:p>
          <a:p>
            <a:pPr marL="0" indent="0">
              <a:buNone/>
            </a:pPr>
            <a:endParaRPr lang="en-US" sz="3200" dirty="0"/>
          </a:p>
          <a:p>
            <a:r>
              <a:rPr lang="en-US" sz="3200" dirty="0"/>
              <a:t>What are the current gaps in the service model for your target audience?</a:t>
            </a:r>
          </a:p>
          <a:p>
            <a:endParaRPr lang="en-US" sz="3200" dirty="0"/>
          </a:p>
        </p:txBody>
      </p:sp>
    </p:spTree>
    <p:extLst>
      <p:ext uri="{BB962C8B-B14F-4D97-AF65-F5344CB8AC3E}">
        <p14:creationId xmlns:p14="http://schemas.microsoft.com/office/powerpoint/2010/main" val="1701241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DA86E08-FC31-49BF-9080-AF8A0CC4D572}" vid="{0E5BE9EC-7683-43EC-AE6F-0A7E6DB61E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6122</TotalTime>
  <Words>1897</Words>
  <Application>Microsoft Office PowerPoint</Application>
  <PresentationFormat>Widescreen</PresentationFormat>
  <Paragraphs>414</Paragraphs>
  <Slides>46</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Libre Baskerville</vt:lpstr>
      <vt:lpstr>MV Boli</vt:lpstr>
      <vt:lpstr>Myriad Pro</vt:lpstr>
      <vt:lpstr>Myriad Pro Cond</vt:lpstr>
      <vt:lpstr>Reklame Script Regular DEMO</vt:lpstr>
      <vt:lpstr>Utsaah</vt:lpstr>
      <vt:lpstr>Wingdings</vt:lpstr>
      <vt:lpstr>Office Theme</vt:lpstr>
      <vt:lpstr>PowerPoint Presentation</vt:lpstr>
      <vt:lpstr>About Diane H. Leonard, GPC, STSI</vt:lpstr>
      <vt:lpstr>What We Will Cover:</vt:lpstr>
      <vt:lpstr>I. Data on Your Community and Target Audience</vt:lpstr>
      <vt:lpstr>I. Data on Your Community and Target Audience</vt:lpstr>
      <vt:lpstr>I. Data on Your Community and Target Audience</vt:lpstr>
      <vt:lpstr>I. Data on Your Community and Target Audience</vt:lpstr>
      <vt:lpstr>I. Data on Your Community and Target Audience</vt:lpstr>
      <vt:lpstr>I. Data on Your Community and Target Audience</vt:lpstr>
      <vt:lpstr>PowerPoint Presentation</vt:lpstr>
      <vt:lpstr>PowerPoint Presentation</vt:lpstr>
      <vt:lpstr>What We Will Cover:</vt:lpstr>
      <vt:lpstr>II. Organizational Structure and History</vt:lpstr>
      <vt:lpstr>II. Organizational Structure and History</vt:lpstr>
      <vt:lpstr>II. Organizational Structure and History</vt:lpstr>
      <vt:lpstr>II. Organizational Structure and History</vt:lpstr>
      <vt:lpstr>II. Organizational Structure and History</vt:lpstr>
      <vt:lpstr>II. Organizational Structure and History</vt:lpstr>
      <vt:lpstr>II. Organizational Structure and History</vt:lpstr>
      <vt:lpstr>II. Organizational Structure and History</vt:lpstr>
      <vt:lpstr>PowerPoint Presentation</vt:lpstr>
      <vt:lpstr>PowerPoint Presentation</vt:lpstr>
      <vt:lpstr>What We Will Cover:</vt:lpstr>
      <vt:lpstr>III. Information About Collaborative Partners </vt:lpstr>
      <vt:lpstr>III. Information About Collaborative Partners </vt:lpstr>
      <vt:lpstr>III. Information About Collaborative Partners </vt:lpstr>
      <vt:lpstr>III. Information About Collaborative Partners </vt:lpstr>
      <vt:lpstr>III. Information About Collaborative Partners </vt:lpstr>
      <vt:lpstr>III. Information About Collaborative Partners </vt:lpstr>
      <vt:lpstr>PowerPoint Presentation</vt:lpstr>
      <vt:lpstr>PowerPoint Presentation</vt:lpstr>
      <vt:lpstr>What We Will Cover:</vt:lpstr>
      <vt:lpstr>IV. Resumes/biographical Sketches for Staff  </vt:lpstr>
      <vt:lpstr>IV. Resumes/biographical Sketches for Staff  </vt:lpstr>
      <vt:lpstr>IV. Resumes/biographical Sketches for Staff  </vt:lpstr>
      <vt:lpstr>IV. Resumes/biographical Sketches for Staff  </vt:lpstr>
      <vt:lpstr>PowerPoint Presentation</vt:lpstr>
      <vt:lpstr>PowerPoint Presentation</vt:lpstr>
      <vt:lpstr>What We Will Cover:</vt:lpstr>
      <vt:lpstr>V. Standard Grant Attachments </vt:lpstr>
      <vt:lpstr>V. Standard Grant Attachments </vt:lpstr>
      <vt:lpstr>V. Standard Grant Attachments </vt:lpstr>
      <vt:lpstr>V. Standard Grant Attachments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Leonard</dc:creator>
  <cp:lastModifiedBy>Deukmejian, Sara</cp:lastModifiedBy>
  <cp:revision>358</cp:revision>
  <cp:lastPrinted>2015-05-05T01:51:23Z</cp:lastPrinted>
  <dcterms:created xsi:type="dcterms:W3CDTF">2014-09-26T14:34:33Z</dcterms:created>
  <dcterms:modified xsi:type="dcterms:W3CDTF">2021-06-25T20:54:34Z</dcterms:modified>
</cp:coreProperties>
</file>